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4A9450F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KD" userId="S::kelly.derom@setac.org::fea1a2cb-433e-48ea-9474-a64e4554a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5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omments/modernComment_100_4A9450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E29F80-11A8-43AC-9689-4967316D8BD0}" authorId="{ED6C5F7B-AD3E-6D82-C0C9-702A686C39AF}" created="2023-10-08T05:55:11.425">
    <pc:sldMkLst xmlns:pc="http://schemas.microsoft.com/office/powerpoint/2013/main/command">
      <pc:docMk/>
      <pc:sldMk cId="1251234037" sldId="256"/>
    </pc:sldMkLst>
    <p188:txBody>
      <a:bodyPr/>
      <a:lstStyle/>
      <a:p>
        <a:r>
          <a:rPr lang="nl-BE"/>
          <a:t>Leave the Seville Image or change to a new one: 
- Right click &gt; change background &gt; picture or texture fill &gt; insert image.
- Reposition image by using offset settings. </a:t>
        </a:r>
      </a:p>
    </p188:txBody>
  </p188:cm>
  <p188:cm id="{01AEED23-1613-426D-8DCA-779E84CAE792}" authorId="{ED6C5F7B-AD3E-6D82-C0C9-702A686C39AF}" created="2023-10-08T05:55:22.243">
    <pc:sldMkLst xmlns:pc="http://schemas.microsoft.com/office/powerpoint/2013/main/command">
      <pc:docMk/>
      <pc:sldMk cId="1251234037" sldId="256"/>
    </pc:sldMkLst>
    <p188:txBody>
      <a:bodyPr/>
      <a:lstStyle/>
      <a:p>
        <a:r>
          <a:rPr lang="nl-BE"/>
          <a:t>To create the final image: File &gt; Export &gt; JPEG filetype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B2FD497-D0FF-6F9A-754E-0E0B2B027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F7FB1D-C137-251F-C911-186E6D91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B2C7A0-19B1-4F0A-8BCB-10CC5DC1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F8AAC-A6D8-B189-C683-E41BDD83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82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6B192-9E23-922A-7097-4A414396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369882-F9F0-ADC0-C60B-A51B620F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F8B321-A51C-649A-FD74-64D2C6AF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95342D-8701-4502-880E-80A057A5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539691-1018-13E2-EAF1-C0D90A4B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032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F6762A-A139-7586-61BB-0D6815FC1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8F60FC-BD54-52C0-CF21-5A5DCF0B7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3B196D-BE1B-A81D-B38B-1FBF01E6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883306-CABA-7C1C-8A98-EC89D4A4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F8B00A-5AAB-D8B5-AE9B-8A3EB4E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46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A7013-45E5-D75E-EA98-F11161AA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E0D980-2DC7-3A7C-6F22-532E4DF1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C8B890-490B-5853-C6C1-8D5F34F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939E30-8A85-AD79-9587-D7F82483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99AFB1-CE4E-5D63-97D2-7989AC3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0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5B67D-E040-EEBF-1830-B60743F3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BD99DD-F4D4-8BBD-B268-9CF7B73C9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C19AD5-6008-122D-1FE2-737EE5C0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F0590C-F796-8A04-083F-D7AB18CA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867C68-E905-24F3-FAF9-81DB1E1F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54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3D8BB-DD2C-1986-EC22-AB3BABB9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9DAF59-2AAF-3465-7097-37FF11671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C846C9-F4DF-F223-0EB6-AB19C5C1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49E865-3847-92DE-E3FD-2BB01BB8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9DF772-9E69-CB0D-EBDF-8FB6416A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317F6D-18FD-DA96-299D-4B5D9602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06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8ADAC-1E13-73EF-9A1D-8951C3BF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30E733-6298-762A-8D1E-431693D0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6FBA36-0790-A960-F877-E75ACE142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8DF726-94DB-5424-F14C-AD0EA61F1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6C7BAC-6413-F931-9000-4D4CCAE7E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A0B058-2A99-BCF4-5769-D155FC16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3D2C1BE-9BDF-B2E5-A7BF-4A4CE774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8595B0-73F6-684D-03DB-F4A50635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16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E7C7C-42CF-6C05-2AC2-50C26612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6180AE-CBAF-693B-EFCD-3EC72B1A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79BFEF-A3A3-589B-AE31-D18CB7A1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5EE246-EABA-43DE-A86F-DDD61E07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462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669BD9F-E9D8-49E3-B3C6-8881A2DB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CE80618-01BC-4DA8-61E9-AF210EE1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FD99D2-9648-C58A-493B-880F307A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51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D09B7-1AB1-784C-5E86-ECCB0F7D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7B0C4-250D-E334-0B02-E90AB42B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52811D-E1A1-E054-793D-A489AB508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B447B-2BD9-5A73-74FB-D37E81F0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9C8AA2-27B7-F1C3-4BE1-24FE3B84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D8FC01-308F-0E1A-6FBD-36F1034B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619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7E086-03EA-3EFA-5262-A66ED129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1773228-745F-C3ED-1F17-1B41F64AA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46E5DC-22BA-89D0-FC6D-D4AE57AB1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7E07D8-B7C9-35E0-B533-7A3306F2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CEE908-9519-DE46-C25E-A059146A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683FCF-21DE-F5AA-0D9F-0DF237D9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46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schermopname, Lettertype, grafische vormgeving">
            <a:extLst>
              <a:ext uri="{FF2B5EF4-FFF2-40B4-BE49-F238E27FC236}">
                <a16:creationId xmlns:a16="http://schemas.microsoft.com/office/drawing/2014/main" id="{26B91F38-201B-3A45-2655-D6B93EC85C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AEE757-020B-564C-649F-A8B862280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4094-C57D-441C-A618-551303093851}" type="datetimeFigureOut">
              <a:rPr lang="nl-BE" smtClean="0"/>
              <a:t>8/10/2023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56A0AA-8649-28B3-0B6E-B54E2861D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40A7C6-BD72-DE75-EB30-88801EB1B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2FBE-0887-48BD-B835-65A9F5EECD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49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i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4A9450F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E9C16009-7154-F19E-697E-5148B8083F8D}"/>
              </a:ext>
            </a:extLst>
          </p:cNvPr>
          <p:cNvSpPr txBox="1">
            <a:spLocks/>
          </p:cNvSpPr>
          <p:nvPr/>
        </p:nvSpPr>
        <p:spPr>
          <a:xfrm>
            <a:off x="419100" y="2443942"/>
            <a:ext cx="6513715" cy="7883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i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Track title goes here</a:t>
            </a:r>
            <a:endParaRPr lang="nl-BE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FFA8AB0D-D1A0-A14E-330C-0B98C3015A6C}"/>
              </a:ext>
            </a:extLst>
          </p:cNvPr>
          <p:cNvSpPr txBox="1">
            <a:spLocks/>
          </p:cNvSpPr>
          <p:nvPr/>
        </p:nvSpPr>
        <p:spPr>
          <a:xfrm>
            <a:off x="419100" y="3429000"/>
            <a:ext cx="6513715" cy="145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Session title goes here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12340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Kelly Derom</dc:creator>
  <cp:lastModifiedBy>Kelly Derom</cp:lastModifiedBy>
  <cp:revision>1</cp:revision>
  <dcterms:created xsi:type="dcterms:W3CDTF">2023-10-08T05:48:29Z</dcterms:created>
  <dcterms:modified xsi:type="dcterms:W3CDTF">2023-10-08T05:55:43Z</dcterms:modified>
</cp:coreProperties>
</file>