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527"/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0C1366-1095-7593-F19D-87ECA619E51D}"/>
              </a:ext>
            </a:extLst>
          </p:cNvPr>
          <p:cNvSpPr txBox="1"/>
          <p:nvPr/>
        </p:nvSpPr>
        <p:spPr>
          <a:xfrm>
            <a:off x="412468" y="3678797"/>
            <a:ext cx="6492240" cy="2908489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| 11:00 a.m. | 27 August</a:t>
            </a:r>
          </a:p>
          <a:p>
            <a:endParaRPr lang="en-GB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| 11:00 a.m. | 28 August</a:t>
            </a:r>
          </a:p>
          <a:p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Smith | 11:00 a.m. </a:t>
            </a:r>
            <a:r>
              <a:rPr lang="en-GB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29 </a:t>
            </a: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</a:t>
            </a:r>
          </a:p>
          <a:p>
            <a:endParaRPr lang="en-GB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06A3499E424EAA02088A9A3F6D54" ma:contentTypeVersion="17" ma:contentTypeDescription="Create a new document." ma:contentTypeScope="" ma:versionID="81c6f4af91b7c06a924aee2465fb9f7e">
  <xsd:schema xmlns:xsd="http://www.w3.org/2001/XMLSchema" xmlns:xs="http://www.w3.org/2001/XMLSchema" xmlns:p="http://schemas.microsoft.com/office/2006/metadata/properties" xmlns:ns2="d74b902f-d05e-4175-a29f-f507409dcd93" xmlns:ns3="ce309f94-2253-42de-886b-30c06c192a8c" targetNamespace="http://schemas.microsoft.com/office/2006/metadata/properties" ma:root="true" ma:fieldsID="2cdfaf2bf3fb6aff693c3250bf3259f4" ns2:_="" ns3:_="">
    <xsd:import namespace="d74b902f-d05e-4175-a29f-f507409dcd93"/>
    <xsd:import namespace="ce309f94-2253-42de-886b-30c06c192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b902f-d05e-4175-a29f-f507409dc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09f94-2253-42de-886b-30c06c192a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f88b39-4395-4254-9310-4ef024d6b3a3}" ma:internalName="TaxCatchAll" ma:showField="CatchAllData" ma:web="ce309f94-2253-42de-886b-30c06c192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309f94-2253-42de-886b-30c06c192a8c" xsi:nil="true"/>
    <lcf76f155ced4ddcb4097134ff3c332f xmlns="d74b902f-d05e-4175-a29f-f507409dc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A6996-730A-475F-905F-E5876A92C693}"/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dcmitype/"/>
    <ds:schemaRef ds:uri="b1c4d834-6e73-4b1f-b14d-15b491e2a4cc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5262740c-b43a-441d-80de-33770691cbe7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39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5</cp:revision>
  <dcterms:created xsi:type="dcterms:W3CDTF">2024-04-16T21:33:00Z</dcterms:created>
  <dcterms:modified xsi:type="dcterms:W3CDTF">2025-05-30T20:42:30Z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0x010100DFA706A3499E424EAA02088A9A3F6D54</vt:lpwstr>
  </property>
  <property fmtid="{D5CDD505-2E9C-101B-9397-08002B2CF9AE}" pid="3" name="MediaServiceImageTags">
    <vt:lpwstr/>
  </property>
</Properties>
</file>