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modernComment_100_42E830D3.xml" ContentType="application/vnd.ms-powerpoint.comments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D6C5F7B-AD3E-6D82-C0C9-702A686C39AF}" name="Kelly Derom" initials="KD" userId="S::kelly.derom@setac.org::fea1a2cb-433e-48ea-9474-a64e4554a83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C5FA8E-AFFE-F240-A942-85F24F01DC40}" v="2" dt="2025-10-13T16:58:00.0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97"/>
    <p:restoredTop sz="94635"/>
  </p:normalViewPr>
  <p:slideViewPr>
    <p:cSldViewPr snapToGrid="0">
      <p:cViewPr varScale="1">
        <p:scale>
          <a:sx n="91" d="100"/>
          <a:sy n="91" d="100"/>
        </p:scale>
        <p:origin x="176" y="7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lly Derom" userId="fea1a2cb-433e-48ea-9474-a64e4554a834" providerId="ADAL" clId="{C2F03606-4301-56A7-A8F3-BBA6CDE85FD9}"/>
    <pc:docChg chg="undo custSel modSld">
      <pc:chgData name="Kelly Derom" userId="fea1a2cb-433e-48ea-9474-a64e4554a834" providerId="ADAL" clId="{C2F03606-4301-56A7-A8F3-BBA6CDE85FD9}" dt="2025-10-13T16:48:01.722" v="7" actId="478"/>
      <pc:docMkLst>
        <pc:docMk/>
      </pc:docMkLst>
      <pc:sldChg chg="addSp delSp modSp mod">
        <pc:chgData name="Kelly Derom" userId="fea1a2cb-433e-48ea-9474-a64e4554a834" providerId="ADAL" clId="{C2F03606-4301-56A7-A8F3-BBA6CDE85FD9}" dt="2025-10-13T16:48:01.722" v="7" actId="478"/>
        <pc:sldMkLst>
          <pc:docMk/>
          <pc:sldMk cId="1122513107" sldId="256"/>
        </pc:sldMkLst>
        <pc:spChg chg="add del mod">
          <ac:chgData name="Kelly Derom" userId="fea1a2cb-433e-48ea-9474-a64e4554a834" providerId="ADAL" clId="{C2F03606-4301-56A7-A8F3-BBA6CDE85FD9}" dt="2025-10-13T16:48:01.722" v="7" actId="478"/>
          <ac:spMkLst>
            <pc:docMk/>
            <pc:sldMk cId="1122513107" sldId="256"/>
            <ac:spMk id="6" creationId="{0D0538F0-2B37-A336-B46E-D6B62A2DC4E2}"/>
          </ac:spMkLst>
        </pc:spChg>
        <pc:picChg chg="mod">
          <ac:chgData name="Kelly Derom" userId="fea1a2cb-433e-48ea-9474-a64e4554a834" providerId="ADAL" clId="{C2F03606-4301-56A7-A8F3-BBA6CDE85FD9}" dt="2025-10-13T16:44:44.089" v="4" actId="1076"/>
          <ac:picMkLst>
            <pc:docMk/>
            <pc:sldMk cId="1122513107" sldId="256"/>
            <ac:picMk id="7" creationId="{F3363C25-BDEA-4B2D-3FED-2986ADF6305B}"/>
          </ac:picMkLst>
        </pc:picChg>
      </pc:sldChg>
    </pc:docChg>
  </pc:docChgLst>
</pc:chgInfo>
</file>

<file path=ppt/comments/modernComment_100_42E830D3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F60BFB9B-2965-B54B-8A66-10554BB35983}" authorId="{ED6C5F7B-AD3E-6D82-C0C9-702A686C39AF}" created="2025-10-13T16:47:35.143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1122513107" sldId="256"/>
      <ac:spMk id="6" creationId="{0D0538F0-2B37-A336-B46E-D6B62A2DC4E2}"/>
    </ac:deMkLst>
    <p188:txBody>
      <a:bodyPr/>
      <a:lstStyle/>
      <a:p>
        <a:r>
          <a:rPr lang="en-BE"/>
          <a:t>Change background image by right clicking &gt; change background &gt; picture or texture fill &gt; insert image.</a:t>
        </a:r>
      </a:p>
    </p188:txBody>
  </p188:cm>
  <p188:cm id="{FA85B1D5-2981-0348-9A7E-81C616B8AFD9}" authorId="{ED6C5F7B-AD3E-6D82-C0C9-702A686C39AF}" created="2025-10-13T16:47:49.943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1122513107" sldId="256"/>
      <ac:spMk id="6" creationId="{0D0538F0-2B37-A336-B46E-D6B62A2DC4E2}"/>
    </ac:deMkLst>
    <p188:txBody>
      <a:bodyPr/>
      <a:lstStyle/>
      <a:p>
        <a:r>
          <a:rPr lang="en-BE"/>
          <a:t>To create the final image: File &gt; Export &gt; JPEG filetype</a:t>
        </a:r>
      </a:p>
    </p188:txBody>
  </p188:cm>
</p188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39549-311C-A6CC-3C7E-93C050D2D4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CFAF95-FF8A-1EDA-7C71-2F39705AA5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C65875-F0D0-4582-6181-FE429E3F3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B15E-0A0F-E74D-9912-E81145A60E43}" type="datetimeFigureOut">
              <a:rPr lang="en-BE" smtClean="0"/>
              <a:t>13/10/2025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23AAC7-10DD-3FFF-E412-3621DC880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46B857-2C7E-685D-B890-31B734B3B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28920-1574-D342-9F52-4DFFDAEDB89C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351122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3A05B-8F40-F03A-C236-2B53112F9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54F353-4114-E535-9DDF-C6C15D2D69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636A3C-6960-FC8F-667D-5758170DB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B15E-0A0F-E74D-9912-E81145A60E43}" type="datetimeFigureOut">
              <a:rPr lang="en-BE" smtClean="0"/>
              <a:t>13/10/2025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F35538-B8BE-B883-FA84-402F40E6E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09FC74-5B44-C306-F59F-C8F7EADD2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28920-1574-D342-9F52-4DFFDAEDB89C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192051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A19393-59C3-B889-BAC0-D16C5B34F8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7038DB-1AB6-22C8-3109-81D630F350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8632E-2118-630B-9837-933180FB3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B15E-0A0F-E74D-9912-E81145A60E43}" type="datetimeFigureOut">
              <a:rPr lang="en-BE" smtClean="0"/>
              <a:t>13/10/2025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4DFBAC-370B-FE91-9743-CCFC58346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85D4CD-6986-A8E3-2CC9-594D3CDD8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28920-1574-D342-9F52-4DFFDAEDB89C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625586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72BAD-DD2B-6EAD-8CDD-7262CB461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34232D-3B8C-971F-8306-916BA587DE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A38C20-835B-3A26-496C-216B6BAAF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B15E-0A0F-E74D-9912-E81145A60E43}" type="datetimeFigureOut">
              <a:rPr lang="en-BE" smtClean="0"/>
              <a:t>13/10/2025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726DA6-BCE0-2849-7887-E7A9D5380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5B373D-1B1A-E82F-FCFF-91FDB69EB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28920-1574-D342-9F52-4DFFDAEDB89C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412660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F47AD-BC05-9302-0C63-1F9B347C2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E6D0C9-5402-32BA-3FBD-6AE31BBED4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84ECD8-7992-3649-146C-0E8C9F164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B15E-0A0F-E74D-9912-E81145A60E43}" type="datetimeFigureOut">
              <a:rPr lang="en-BE" smtClean="0"/>
              <a:t>13/10/2025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B94697-F94D-AD47-54C6-48A13D565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19C7FC-66E5-EA76-6919-AE255A4EA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28920-1574-D342-9F52-4DFFDAEDB89C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106410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A2C0F-CE07-A9FA-7E90-4E307DE21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305899-D14C-9FE6-8223-A5BBE63D95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5FE64F-C736-517E-893C-DC75F8D008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979F22-36BC-50C1-F903-0D870BD5E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B15E-0A0F-E74D-9912-E81145A60E43}" type="datetimeFigureOut">
              <a:rPr lang="en-BE" smtClean="0"/>
              <a:t>13/10/2025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9DA660-4DA7-B5C1-3234-3FBA6DE40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DDD9A2-1CB7-5477-1E12-21D851A57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28920-1574-D342-9F52-4DFFDAEDB89C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051400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6AB6DB-680A-1DBA-8575-40B884311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15DE55-72F3-59AB-E98E-78BFEEC7D5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E79E78-8A49-A34C-CCF7-37BB2DF99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756A26-FF90-E427-1630-FFCFB5BC28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F0195A-A0D7-4D8D-3CCD-99C359E315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3F6BCE1-8F0E-A79E-D0B3-C3E110585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B15E-0A0F-E74D-9912-E81145A60E43}" type="datetimeFigureOut">
              <a:rPr lang="en-BE" smtClean="0"/>
              <a:t>13/10/2025</a:t>
            </a:fld>
            <a:endParaRPr lang="en-B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0259CAD-0221-FD8E-4CAA-6DDA06ED2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AA72FE-BC5A-5379-97B7-440190B5C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28920-1574-D342-9F52-4DFFDAEDB89C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441760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87BD4-6141-1198-0C21-0B567EC72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4BD6D3-EE64-84F5-AA5D-0278C1BF6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B15E-0A0F-E74D-9912-E81145A60E43}" type="datetimeFigureOut">
              <a:rPr lang="en-BE" smtClean="0"/>
              <a:t>13/10/2025</a:t>
            </a:fld>
            <a:endParaRPr lang="en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ABCB1B-C497-6EC0-8AE9-1EE305702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64E005-4D6D-DDCB-A468-A9A45675D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28920-1574-D342-9F52-4DFFDAEDB89C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448085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FD6118-122C-3333-8DB2-DCE74EC41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B15E-0A0F-E74D-9912-E81145A60E43}" type="datetimeFigureOut">
              <a:rPr lang="en-BE" smtClean="0"/>
              <a:t>13/10/2025</a:t>
            </a:fld>
            <a:endParaRPr lang="en-B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46FEA0-C5CF-F923-E413-883430514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9A6581-A607-B8B8-5201-EEAF6552A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28920-1574-D342-9F52-4DFFDAEDB89C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557835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745B81-A442-4EE6-7D5E-03249B9F9D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A57971-6DD7-6E2F-386E-8401232627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E42229-EA96-DAAC-A1F8-674DCF7EBC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9AD1A0-F5BA-B85D-87B6-073DB8E87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B15E-0A0F-E74D-9912-E81145A60E43}" type="datetimeFigureOut">
              <a:rPr lang="en-BE" smtClean="0"/>
              <a:t>13/10/2025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9AF143-B8B1-A75E-929A-703E0EA4D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FDCA14-02A7-EF8E-243A-982CBCEEA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28920-1574-D342-9F52-4DFFDAEDB89C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646619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BB710-31B0-1393-CD7F-35E5C3A10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568994-F719-F6EB-ECE1-EFF9CBA72F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00A31F-9850-8E0F-57E1-7EF2AE12EE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FFCD0C-5F5B-45DF-E1BE-C7958E151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B15E-0A0F-E74D-9912-E81145A60E43}" type="datetimeFigureOut">
              <a:rPr lang="en-BE" smtClean="0"/>
              <a:t>13/10/2025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83489B-5A37-2E55-9B84-AE6AA49DD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736807-703A-A2F5-6E41-AEF2A76D4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28920-1574-D342-9F52-4DFFDAEDB89C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458293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1D2E95-E912-12B7-35C0-149CDB18A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03592A-468D-518C-1EF1-3E1BDAA562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6DACB0-4A36-27C4-D256-FB36B153C5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9EB15E-0A0F-E74D-9912-E81145A60E43}" type="datetimeFigureOut">
              <a:rPr lang="en-BE" smtClean="0"/>
              <a:t>13/10/2025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E4F17B-1799-A903-2DB2-00776AA70D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1CBF0A-9A0F-45AF-9292-F512A0E70D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E28920-1574-D342-9F52-4DFFDAEDB89C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926221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microsoft.com/office/2018/10/relationships/comments" Target="../comments/modernComment_100_42E830D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B7CD1-2496-7551-766A-4CC1B5FF72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2553B3-344B-5F9E-40A1-E8BAC06C11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BE"/>
          </a:p>
        </p:txBody>
      </p:sp>
      <p:pic>
        <p:nvPicPr>
          <p:cNvPr id="5" name="Picture 4" descr="A river with a bridge and a city&#10;&#10;AI-generated content may be incorrect.">
            <a:extLst>
              <a:ext uri="{FF2B5EF4-FFF2-40B4-BE49-F238E27FC236}">
                <a16:creationId xmlns:a16="http://schemas.microsoft.com/office/drawing/2014/main" id="{C2D03DDD-658D-1C80-D6D0-EC560A8EA507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23537" y="0"/>
            <a:ext cx="10274975" cy="685386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3363C25-BDEA-4B2D-3FED-2986ADF6305B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0" y="0"/>
            <a:ext cx="12184643" cy="6853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2513107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9DEA751B618F24998E4E5DF76627EF6" ma:contentTypeVersion="18" ma:contentTypeDescription="Create a new document." ma:contentTypeScope="" ma:versionID="6fb16b929820d7fe92300f0458da2687">
  <xsd:schema xmlns:xsd="http://www.w3.org/2001/XMLSchema" xmlns:xs="http://www.w3.org/2001/XMLSchema" xmlns:p="http://schemas.microsoft.com/office/2006/metadata/properties" xmlns:ns2="b1c4d834-6e73-4b1f-b14d-15b491e2a4cc" xmlns:ns3="5262740c-b43a-441d-80de-33770691cbe7" targetNamespace="http://schemas.microsoft.com/office/2006/metadata/properties" ma:root="true" ma:fieldsID="de705178face582893fb1d41605670d8" ns2:_="" ns3:_="">
    <xsd:import namespace="b1c4d834-6e73-4b1f-b14d-15b491e2a4cc"/>
    <xsd:import namespace="5262740c-b43a-441d-80de-33770691cbe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c4d834-6e73-4b1f-b14d-15b491e2a4c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d1715b27-e50d-4aba-aa2f-c9d8256b804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62740c-b43a-441d-80de-33770691cbe7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0209429d-9096-4590-92b0-f0e8210ee503}" ma:internalName="TaxCatchAll" ma:showField="CatchAllData" ma:web="5262740c-b43a-441d-80de-33770691cbe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262740c-b43a-441d-80de-33770691cbe7" xsi:nil="true"/>
    <lcf76f155ced4ddcb4097134ff3c332f xmlns="b1c4d834-6e73-4b1f-b14d-15b491e2a4c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141BE06-620A-45E0-A56B-068299B591F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1c4d834-6e73-4b1f-b14d-15b491e2a4cc"/>
    <ds:schemaRef ds:uri="5262740c-b43a-441d-80de-33770691cbe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9A796F5-328D-4FEB-A66D-FDA81F74DA7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650A30D-2395-4FB7-B3D4-5BDC16264262}">
  <ds:schemaRefs>
    <ds:schemaRef ds:uri="http://purl.org/dc/elements/1.1/"/>
    <ds:schemaRef ds:uri="http://purl.org/dc/dcmitype/"/>
    <ds:schemaRef ds:uri="http://schemas.microsoft.com/office/2006/metadata/properties"/>
    <ds:schemaRef ds:uri="http://purl.org/dc/terms/"/>
    <ds:schemaRef ds:uri="http://schemas.microsoft.com/office/2006/documentManagement/types"/>
    <ds:schemaRef ds:uri="5262740c-b43a-441d-80de-33770691cbe7"/>
    <ds:schemaRef ds:uri="http://schemas.openxmlformats.org/package/2006/metadata/core-properties"/>
    <ds:schemaRef ds:uri="http://schemas.microsoft.com/office/infopath/2007/PartnerControls"/>
    <ds:schemaRef ds:uri="b1c4d834-6e73-4b1f-b14d-15b491e2a4cc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Kelly Derom</dc:creator>
  <cp:lastModifiedBy>Kelly Derom</cp:lastModifiedBy>
  <cp:revision>1</cp:revision>
  <dcterms:created xsi:type="dcterms:W3CDTF">2025-10-06T14:11:56Z</dcterms:created>
  <dcterms:modified xsi:type="dcterms:W3CDTF">2025-10-13T16:58:10Z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0x010100E9DEA751B618F24998E4E5DF76627EF6</vt:lpwstr>
  </property>
  <property fmtid="{D5CDD505-2E9C-101B-9397-08002B2CF9AE}" pid="3" name="MediaServiceImageTags">
    <vt:lpwstr/>
  </property>
</Properties>
</file>