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759"/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Use Tahoma font (Windows and Mac available font). 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5AC5B1-7D54-4E0C-9E9C-DD2A315764E6}"/>
              </a:ext>
            </a:extLst>
          </p:cNvPr>
          <p:cNvSpPr txBox="1"/>
          <p:nvPr/>
        </p:nvSpPr>
        <p:spPr>
          <a:xfrm>
            <a:off x="338327" y="4021574"/>
            <a:ext cx="6791521" cy="1384995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r>
              <a:rPr lang="en-GB" sz="24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SETAC Journals</a:t>
            </a:r>
          </a:p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Booth 83</a:t>
            </a:r>
          </a:p>
          <a:p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visit us in the exhibition hall!</a:t>
            </a: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C1D0F-1F3C-4FF7-9F3E-17962925F02C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1c4d834-6e73-4b1f-b14d-15b491e2a4cc"/>
    <ds:schemaRef ds:uri="http://purl.org/dc/terms/"/>
    <ds:schemaRef ds:uri="http://schemas.microsoft.com/office/infopath/2007/PartnerControls"/>
    <ds:schemaRef ds:uri="http://www.w3.org/XML/1998/namespace"/>
    <ds:schemaRef ds:uri="5262740c-b43a-441d-80de-33770691cbe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12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3</cp:revision>
  <dcterms:created xsi:type="dcterms:W3CDTF">2024-04-16T21:33:00Z</dcterms:created>
  <dcterms:modified xsi:type="dcterms:W3CDTF">2025-03-26T15:31:39Z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