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modernComment_100_2851883E.xml" ContentType="application/vnd.ms-powerpoint.comments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56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65FF64F-2E68-9DF2-4126-DBED60C025D3}" name="Dusty Kennedy" initials="DK" userId="S::dusty.kennedy@setac.org::c189fd3f-da02-4e2d-9250-64f00080245b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9B527"/>
    <a:srgbClr val="4CB759"/>
    <a:srgbClr val="C592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726"/>
  </p:normalViewPr>
  <p:slideViewPr>
    <p:cSldViewPr snapToGrid="0">
      <p:cViewPr varScale="1">
        <p:scale>
          <a:sx n="104" d="100"/>
          <a:sy n="104" d="100"/>
        </p:scale>
        <p:origin x="232" y="5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omments/modernComment_100_2851883E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CFEA6FC7-232F-E14E-88C9-588C634F5F9F}" authorId="{265FF64F-2E68-9DF2-4126-DBED60C025D3}" created="2024-04-16T22:17:03.262">
    <pc:sldMkLst xmlns:pc="http://schemas.microsoft.com/office/powerpoint/2013/main/command">
      <pc:docMk/>
      <pc:sldMk cId="676431934" sldId="256"/>
    </pc:sldMkLst>
    <p188:txBody>
      <a:bodyPr/>
      <a:lstStyle/>
      <a:p>
        <a:r>
          <a:rPr lang="en-US"/>
          <a:t>Use Tahoma font (Windows and Mac available font). </a:t>
        </a:r>
      </a:p>
    </p188:txBody>
  </p188:cm>
  <p188:cm id="{3803A7EE-95D9-DC45-9E35-6812126E34AC}" authorId="{265FF64F-2E68-9DF2-4126-DBED60C025D3}" created="2024-04-16T22:19:40.827">
    <pc:sldMkLst xmlns:pc="http://schemas.microsoft.com/office/powerpoint/2013/main/command">
      <pc:docMk/>
      <pc:sldMk cId="676431934" sldId="256"/>
    </pc:sldMkLst>
    <p188:txBody>
      <a:bodyPr/>
      <a:lstStyle/>
      <a:p>
        <a:r>
          <a:rPr lang="en-US"/>
          <a:t>Please do not alter the background image. Do not add any other images or graphic elements to the template. </a:t>
        </a:r>
      </a:p>
    </p188:txBody>
  </p188:cm>
  <p188:cm id="{2F40609A-B821-B546-A222-4B63FCA1B268}" authorId="{265FF64F-2E68-9DF2-4126-DBED60C025D3}" created="2024-04-16T22:21:11.378">
    <pc:sldMkLst xmlns:pc="http://schemas.microsoft.com/office/powerpoint/2013/main/command">
      <pc:docMk/>
      <pc:sldMk cId="676431934" sldId="256"/>
    </pc:sldMkLst>
    <p188:txBody>
      <a:bodyPr/>
      <a:lstStyle/>
      <a:p>
        <a:r>
          <a:rPr lang="en-US"/>
          <a:t>To create the final image: File &gt; Export &gt; JPEG file type</a:t>
        </a:r>
      </a:p>
    </p188:txBody>
  </p188:cm>
</p188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110F73-A447-0D46-AD98-2EA18EF6FD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A35337-66B8-B4F8-FF2C-22A1F83B22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357FC0-7DEE-CDBD-AEE5-81CA987008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9A9EF-9508-F84E-BAFC-79CA034B2F3F}" type="datetimeFigureOut">
              <a:rPr lang="en-US" smtClean="0"/>
              <a:t>5/30/25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619022-BC5A-1F42-A298-A9D777453D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493CDC-479E-A402-8763-BE29629E6A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FE52A-2B87-D246-B2C7-26CA6ACE1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23169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B8FB3C-5F01-C418-F5A8-A790D0612E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1D4554F-88B1-CCDA-C28F-CA98C90221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DE7AFB-3383-E3BD-E411-31A92A0843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9A9EF-9508-F84E-BAFC-79CA034B2F3F}" type="datetimeFigureOut">
              <a:rPr lang="en-US" smtClean="0"/>
              <a:t>5/30/25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4E9107-FB7C-DBB5-6F3D-24A5B573A4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3AA737-D77F-DBD2-A105-AFD8A7A4E6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FE52A-2B87-D246-B2C7-26CA6ACE1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80776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8B35E70-D40D-1B33-0DE6-3BAA1C27A6F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64275A8-6CEF-F6B5-1E47-23D807C5FD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BB8E5A-C147-A6D0-B981-9904A6CCFC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9A9EF-9508-F84E-BAFC-79CA034B2F3F}" type="datetimeFigureOut">
              <a:rPr lang="en-US" smtClean="0"/>
              <a:t>5/30/25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29E983-D64B-DBE6-1A56-2346BDAAC0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9C18D7-ECE8-F0C9-2C1A-C3D19281E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FE52A-2B87-D246-B2C7-26CA6ACE1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07359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DD7181-E84C-5E66-4D19-73AD7883FE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D595B7-3B3B-2569-B261-029562B42A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464DE0-250D-46F3-16CF-9E04F208F1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9A9EF-9508-F84E-BAFC-79CA034B2F3F}" type="datetimeFigureOut">
              <a:rPr lang="en-US" smtClean="0"/>
              <a:t>5/30/25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B8A348-8201-CEF5-3C4A-9F51D82C1F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474D6F-180E-B228-C2A0-02E0DE85C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FE52A-2B87-D246-B2C7-26CA6ACE1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77260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266FA8-489F-A2AE-50D0-F5BA202CEB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11EC70-E2EC-C891-7BB8-560C1CCBA5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514B3F-8AE9-16FC-793F-DF5D0E501E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9A9EF-9508-F84E-BAFC-79CA034B2F3F}" type="datetimeFigureOut">
              <a:rPr lang="en-US" smtClean="0"/>
              <a:t>5/30/25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A599FF-4658-EFED-F5EA-4018F2FCBE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CC0A53-4A25-C1D4-7E69-85FFDC1AAB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FE52A-2B87-D246-B2C7-26CA6ACE1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26194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B3AD90-AAF8-378D-A37D-03D352EAE4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17BD81-59C3-3FCF-A004-8E7787AB42C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3DD44CB-A555-53B2-7105-5EE18DD212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717FFDA-D7DD-BA06-3EF9-ADF342EF4D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9A9EF-9508-F84E-BAFC-79CA034B2F3F}" type="datetimeFigureOut">
              <a:rPr lang="en-US" smtClean="0"/>
              <a:t>5/30/25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41E341-6E42-C9F5-CF97-A315EA9DC6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D3CD19-B1D9-043D-CEDA-6E5F27093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FE52A-2B87-D246-B2C7-26CA6ACE1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6882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FE66A3-0C4F-4B4C-CEE0-C742E6C558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D067A2-93F5-FEA8-4CDF-A1D527C854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D91683-4A62-1661-6391-BD1CD267B7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0937A05-C42E-E302-FD12-71B28D1B0F9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3728239-67E7-5B0E-8B5D-29084AF95F7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515A55B-3C66-3FAB-74DB-86A0B91FC0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9A9EF-9508-F84E-BAFC-79CA034B2F3F}" type="datetimeFigureOut">
              <a:rPr lang="en-US" smtClean="0"/>
              <a:t>5/30/25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47CCCD2-32DD-D541-A7F4-5AA6F2061E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7A00AB4-E89A-AF3D-B75D-F50547855B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FE52A-2B87-D246-B2C7-26CA6ACE1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55613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905623-0BA9-7B4F-F333-A194E8B123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3C78D70-E9AB-1E65-E02E-3742F42FF0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9A9EF-9508-F84E-BAFC-79CA034B2F3F}" type="datetimeFigureOut">
              <a:rPr lang="en-US" smtClean="0"/>
              <a:t>5/30/25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798917-1A5B-1EE9-32C7-E9CE7E5D7C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80E420-6365-6305-F040-A286A093F3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FE52A-2B87-D246-B2C7-26CA6ACE1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62922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6A040A3-4887-D0E9-4A04-E0D1FCEF0E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9A9EF-9508-F84E-BAFC-79CA034B2F3F}" type="datetimeFigureOut">
              <a:rPr lang="en-US" smtClean="0"/>
              <a:t>5/30/25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FC80978-A2FA-1CD3-C578-ED6B978B88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21629-0164-5C7A-4294-CE83EC3BA6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FE52A-2B87-D246-B2C7-26CA6ACE1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57682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8108BE-7472-F389-5C77-1C097FF975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A7CD21-11BA-1943-4EE7-8B6C10B2DD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189EF8F-EB7F-FCFB-496A-D4ABBBC77F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26899F-E7C5-0802-B594-51C703D9F6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9A9EF-9508-F84E-BAFC-79CA034B2F3F}" type="datetimeFigureOut">
              <a:rPr lang="en-US" smtClean="0"/>
              <a:t>5/30/25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D27CD7-1A37-D8DE-1C36-46F032E2F4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6CB6EE-3FEB-5FDC-B17F-19503058D2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FE52A-2B87-D246-B2C7-26CA6ACE1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945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A86D30-2C60-9BA1-5C9E-6451C74EF9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0060A54-DB1D-7F6D-7320-FD3D9BA4B5B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71CD56-A577-7EC9-E51A-14790281D4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909884-0689-D04D-586C-AE0C221CF7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9A9EF-9508-F84E-BAFC-79CA034B2F3F}" type="datetimeFigureOut">
              <a:rPr lang="en-US" smtClean="0"/>
              <a:t>5/30/25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1302BD-890F-DA79-615C-09EB6FA280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3306DC-B92C-A4EB-6766-D96452697C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FE52A-2B87-D246-B2C7-26CA6ACE1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65317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B566074-2B06-712E-B5FA-B73A4DA9BC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A8C047-672F-A149-2D22-812D96ACC3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ED4462-8983-9FEC-AD65-627EEBDBBB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309A9EF-9508-F84E-BAFC-79CA034B2F3F}" type="datetimeFigureOut">
              <a:rPr lang="en-US" smtClean="0"/>
              <a:t>5/30/25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9C85F5-BEAF-06D0-0E80-F2754B40E8C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8DC704-A53F-CC7B-EA70-7A90D0DB01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ABFE52A-2B87-D246-B2C7-26CA6ACE1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14915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microsoft.com/office/2018/10/relationships/comments" Target="../comments/modernComment_100_2851883E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E0C1366-1095-7593-F19D-87ECA619E51D}"/>
              </a:ext>
            </a:extLst>
          </p:cNvPr>
          <p:cNvSpPr txBox="1"/>
          <p:nvPr/>
        </p:nvSpPr>
        <p:spPr>
          <a:xfrm>
            <a:off x="412468" y="3678797"/>
            <a:ext cx="6492240" cy="2908489"/>
          </a:xfrm>
          <a:prstGeom prst="rect">
            <a:avLst/>
          </a:prstGeom>
          <a:noFill/>
        </p:spPr>
        <p:txBody>
          <a:bodyPr wrap="square" lIns="251999">
            <a:spAutoFit/>
          </a:bodyPr>
          <a:lstStyle/>
          <a:p>
            <a:pPr>
              <a:spcAft>
                <a:spcPts val="600"/>
              </a:spcAft>
            </a:pPr>
            <a:r>
              <a:rPr lang="en-GB" sz="2000" b="1" dirty="0">
                <a:solidFill>
                  <a:srgbClr val="89B52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Presentation Title</a:t>
            </a:r>
          </a:p>
          <a:p>
            <a:r>
              <a:rPr lang="en-GB" b="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John Doe | 11:00 a.m. | 27 August</a:t>
            </a:r>
          </a:p>
          <a:p>
            <a:endParaRPr lang="en-GB" b="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spcAft>
                <a:spcPts val="600"/>
              </a:spcAft>
            </a:pPr>
            <a:r>
              <a:rPr lang="en-GB" sz="2000" b="1" dirty="0">
                <a:solidFill>
                  <a:srgbClr val="89B52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Presentation Title</a:t>
            </a:r>
          </a:p>
          <a:p>
            <a:r>
              <a:rPr lang="en-GB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Jane Doe | 11:00 a.m. | 28 August</a:t>
            </a:r>
          </a:p>
          <a:p>
            <a:endParaRPr lang="en-GB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spcAft>
                <a:spcPts val="600"/>
              </a:spcAft>
            </a:pPr>
            <a:r>
              <a:rPr lang="en-GB" sz="2000" b="1" dirty="0">
                <a:solidFill>
                  <a:srgbClr val="89B52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Presentation Title</a:t>
            </a:r>
          </a:p>
          <a:p>
            <a:r>
              <a:rPr lang="en-GB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John Smith | 11:00 a.m. | 29 August</a:t>
            </a:r>
          </a:p>
          <a:p>
            <a:endParaRPr lang="en-GB" b="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6431934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FA706A3499E424EAA02088A9A3F6D54" ma:contentTypeVersion="17" ma:contentTypeDescription="Create a new document." ma:contentTypeScope="" ma:versionID="81c6f4af91b7c06a924aee2465fb9f7e">
  <xsd:schema xmlns:xsd="http://www.w3.org/2001/XMLSchema" xmlns:xs="http://www.w3.org/2001/XMLSchema" xmlns:p="http://schemas.microsoft.com/office/2006/metadata/properties" xmlns:ns2="d74b902f-d05e-4175-a29f-f507409dcd93" xmlns:ns3="ce309f94-2253-42de-886b-30c06c192a8c" targetNamespace="http://schemas.microsoft.com/office/2006/metadata/properties" ma:root="true" ma:fieldsID="2cdfaf2bf3fb6aff693c3250bf3259f4" ns2:_="" ns3:_="">
    <xsd:import namespace="d74b902f-d05e-4175-a29f-f507409dcd93"/>
    <xsd:import namespace="ce309f94-2253-42de-886b-30c06c192a8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OCR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4b902f-d05e-4175-a29f-f507409dcd9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d1715b27-e50d-4aba-aa2f-c9d8256b804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4" nillable="true" ma:displayName="Location" ma:internalName="MediaServiceLocatio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e309f94-2253-42de-886b-30c06c192a8c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8ef88b39-4395-4254-9310-4ef024d6b3a3}" ma:internalName="TaxCatchAll" ma:showField="CatchAllData" ma:web="ce309f94-2253-42de-886b-30c06c192a8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e309f94-2253-42de-886b-30c06c192a8c" xsi:nil="true"/>
    <lcf76f155ced4ddcb4097134ff3c332f xmlns="d74b902f-d05e-4175-a29f-f507409dcd93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311484D6-D7A6-4D08-B81B-C660EFB0C7A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B0A7505-10D7-4CAF-B5B9-FA324AA98C00}"/>
</file>

<file path=customXml/itemProps3.xml><?xml version="1.0" encoding="utf-8"?>
<ds:datastoreItem xmlns:ds="http://schemas.openxmlformats.org/officeDocument/2006/customXml" ds:itemID="{566C1D0F-1F3C-4FF7-9F3E-17962925F02C}">
  <ds:schemaRefs>
    <ds:schemaRef ds:uri="5262740c-b43a-441d-80de-33770691cbe7"/>
    <ds:schemaRef ds:uri="http://schemas.microsoft.com/office/2006/metadata/properties"/>
    <ds:schemaRef ds:uri="http://purl.org/dc/elements/1.1/"/>
    <ds:schemaRef ds:uri="http://schemas.openxmlformats.org/package/2006/metadata/core-properties"/>
    <ds:schemaRef ds:uri="http://purl.org/dc/terms/"/>
    <ds:schemaRef ds:uri="http://schemas.microsoft.com/office/2006/documentManagement/types"/>
    <ds:schemaRef ds:uri="http://schemas.microsoft.com/office/infopath/2007/PartnerControls"/>
    <ds:schemaRef ds:uri="b1c4d834-6e73-4b1f-b14d-15b491e2a4cc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1162</TotalTime>
  <Words>39</Words>
  <Application>Microsoft Macintosh PowerPoint</Application>
  <PresentationFormat>Widescreen</PresentationFormat>
  <Paragraphs>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Tahoma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Dusty Kennedy</dc:creator>
  <cp:lastModifiedBy>Dusty Kennedy</cp:lastModifiedBy>
  <cp:revision>6</cp:revision>
  <dcterms:created xsi:type="dcterms:W3CDTF">2024-04-16T21:33:00Z</dcterms:created>
  <dcterms:modified xsi:type="dcterms:W3CDTF">2025-05-30T20:43:15Z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0x010100DFA706A3499E424EAA02088A9A3F6D54</vt:lpwstr>
  </property>
  <property fmtid="{D5CDD505-2E9C-101B-9397-08002B2CF9AE}" pid="3" name="MediaServiceImageTags">
    <vt:lpwstr/>
  </property>
</Properties>
</file>