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2851883E.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5FF64F-2E68-9DF2-4126-DBED60C025D3}" name="Dusty Kennedy" initials="DK" userId="S::dusty.kennedy@setac.org::c189fd3f-da02-4e2d-9250-64f00080245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CB759"/>
    <a:srgbClr val="C592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2"/>
    <p:restoredTop sz="94685"/>
  </p:normalViewPr>
  <p:slideViewPr>
    <p:cSldViewPr snapToGrid="0">
      <p:cViewPr varScale="1">
        <p:scale>
          <a:sx n="90" d="100"/>
          <a:sy n="90" d="100"/>
        </p:scale>
        <p:origin x="232"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ty Kennedy" userId="c189fd3f-da02-4e2d-9250-64f00080245b" providerId="ADAL" clId="{50D74A2D-3307-5DEB-8AE3-062377BC4609}"/>
    <pc:docChg chg="undo custSel modSld">
      <pc:chgData name="Dusty Kennedy" userId="c189fd3f-da02-4e2d-9250-64f00080245b" providerId="ADAL" clId="{50D74A2D-3307-5DEB-8AE3-062377BC4609}" dt="2026-02-10T20:33:29.003" v="7" actId="14826"/>
      <pc:docMkLst>
        <pc:docMk/>
      </pc:docMkLst>
      <pc:sldChg chg="modSp mod">
        <pc:chgData name="Dusty Kennedy" userId="c189fd3f-da02-4e2d-9250-64f00080245b" providerId="ADAL" clId="{50D74A2D-3307-5DEB-8AE3-062377BC4609}" dt="2026-02-10T20:33:29.003" v="7" actId="14826"/>
        <pc:sldMkLst>
          <pc:docMk/>
          <pc:sldMk cId="676431934" sldId="256"/>
        </pc:sldMkLst>
        <pc:spChg chg="mod">
          <ac:chgData name="Dusty Kennedy" userId="c189fd3f-da02-4e2d-9250-64f00080245b" providerId="ADAL" clId="{50D74A2D-3307-5DEB-8AE3-062377BC4609}" dt="2026-02-10T20:23:02.815" v="3" actId="20577"/>
          <ac:spMkLst>
            <pc:docMk/>
            <pc:sldMk cId="676431934" sldId="256"/>
            <ac:spMk id="3" creationId="{E95AC5B1-7D54-4E0C-9E9C-DD2A315764E6}"/>
          </ac:spMkLst>
        </pc:spChg>
        <pc:picChg chg="mod">
          <ac:chgData name="Dusty Kennedy" userId="c189fd3f-da02-4e2d-9250-64f00080245b" providerId="ADAL" clId="{50D74A2D-3307-5DEB-8AE3-062377BC4609}" dt="2026-02-10T20:33:29.003" v="7" actId="14826"/>
          <ac:picMkLst>
            <pc:docMk/>
            <pc:sldMk cId="676431934" sldId="256"/>
            <ac:picMk id="5" creationId="{8E80A139-6AEB-3650-EF11-94E81F8B8584}"/>
          </ac:picMkLst>
        </pc:picChg>
      </pc:sldChg>
    </pc:docChg>
  </pc:docChgLst>
</pc:chgInfo>
</file>

<file path=ppt/comments/modernComment_100_2851883E.xml><?xml version="1.0" encoding="utf-8"?>
<p188:cmLst xmlns:a="http://schemas.openxmlformats.org/drawingml/2006/main" xmlns:r="http://schemas.openxmlformats.org/officeDocument/2006/relationships" xmlns:p188="http://schemas.microsoft.com/office/powerpoint/2018/8/main">
  <p188:cm id="{3803A7EE-95D9-DC45-9E35-6812126E34AC}" authorId="{265FF64F-2E68-9DF2-4126-DBED60C025D3}" created="2024-04-16T22:19:40.827">
    <pc:sldMkLst xmlns:pc="http://schemas.microsoft.com/office/powerpoint/2013/main/command">
      <pc:docMk/>
      <pc:sldMk cId="676431934" sldId="256"/>
    </pc:sldMkLst>
    <p188:txBody>
      <a:bodyPr/>
      <a:lstStyle/>
      <a:p>
        <a:r>
          <a:rPr lang="en-US"/>
          <a:t>You may replace the Montreal image with an image of your choice (e.g., your logo). To do so, drag the blue background slightly to the left to reveal the Montreal image. Right-click the image and select Change Image &gt; From a File, then choose your replacement image. Make sure the new image fills the circular shape, then drag the blue background back to its original position.</a:t>
        </a:r>
      </a:p>
    </p188:txBody>
  </p188:cm>
  <p188:cm id="{2F40609A-B821-B546-A222-4B63FCA1B268}" authorId="{265FF64F-2E68-9DF2-4126-DBED60C025D3}" created="2024-04-16T22:21:11.378">
    <pc:sldMkLst xmlns:pc="http://schemas.microsoft.com/office/powerpoint/2013/main/command">
      <pc:docMk/>
      <pc:sldMk cId="676431934" sldId="256"/>
    </pc:sldMkLst>
    <p188:txBody>
      <a:bodyPr/>
      <a:lstStyle/>
      <a:p>
        <a:r>
          <a:rPr lang="en-US"/>
          <a:t>To create the final image: File &gt; Export &gt; JPEG file type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0F73-A447-0D46-AD98-2EA18EF6F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35337-66B8-B4F8-FF2C-22A1F83B2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357FC0-7DEE-CDBD-AEE5-81CA987008BA}"/>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D8619022-BC5A-1F42-A298-A9D777453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93CDC-479E-A402-8763-BE29629E6A0B}"/>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201231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FB3C-5F01-C418-F5A8-A790D0612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D4554F-88B1-CCDA-C28F-CA98C90221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E7AFB-3383-E3BD-E411-31A92A0843F4}"/>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824E9107-FB7C-DBB5-6F3D-24A5B573A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AA737-D77F-DBD2-A105-AFD8A7A4E64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227807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B35E70-D40D-1B33-0DE6-3BAA1C27A6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4275A8-6CEF-F6B5-1E47-23D807C5FD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B8E5A-C147-A6D0-B981-9904A6CCFCD1}"/>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0B29E983-D64B-DBE6-1A56-2346BDAAC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C18D7-ECE8-F0C9-2C1A-C3D19281E9AE}"/>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35073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7181-E84C-5E66-4D19-73AD7883F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D595B7-3B3B-2569-B261-029562B42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64DE0-250D-46F3-16CF-9E04F208F1C2}"/>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ADB8A348-8201-CEF5-3C4A-9F51D82C1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74D6F-180E-B228-C2A0-02E0DE85CCE7}"/>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34772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6FA8-489F-A2AE-50D0-F5BA202CE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11EC70-E2EC-C891-7BB8-560C1CCBA5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514B3F-8AE9-16FC-793F-DF5D0E501E4C}"/>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1BA599FF-4658-EFED-F5EA-4018F2FCB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C0A53-4A25-C1D4-7E69-85FFDC1AABFA}"/>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85261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AD90-AAF8-378D-A37D-03D352EAE4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7BD81-59C3-3FCF-A004-8E7787AB42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DD44CB-A555-53B2-7105-5EE18DD21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7FFDA-D7DD-BA06-3EF9-ADF342EF4D0F}"/>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6" name="Footer Placeholder 5">
            <a:extLst>
              <a:ext uri="{FF2B5EF4-FFF2-40B4-BE49-F238E27FC236}">
                <a16:creationId xmlns:a16="http://schemas.microsoft.com/office/drawing/2014/main" id="{5141E341-6E42-C9F5-CF97-A315EA9DC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3CD19-B1D9-043D-CEDA-6E5F27093B70}"/>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9368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66A3-0C4F-4B4C-CEE0-C742E6C55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D067A2-93F5-FEA8-4CDF-A1D527C85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D91683-4A62-1661-6391-BD1CD267B7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937A05-C42E-E302-FD12-71B28D1B0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28239-67E7-5B0E-8B5D-29084AF95F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5A55B-3C66-3FAB-74DB-86A0B91FC07A}"/>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8" name="Footer Placeholder 7">
            <a:extLst>
              <a:ext uri="{FF2B5EF4-FFF2-40B4-BE49-F238E27FC236}">
                <a16:creationId xmlns:a16="http://schemas.microsoft.com/office/drawing/2014/main" id="{347CCCD2-32DD-D541-A7F4-5AA6F2061E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A00AB4-E89A-AF3D-B75D-F50547855B2A}"/>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358556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5623-0BA9-7B4F-F333-A194E8B12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C78D70-E9AB-1E65-E02E-3742F42FF0CA}"/>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4" name="Footer Placeholder 3">
            <a:extLst>
              <a:ext uri="{FF2B5EF4-FFF2-40B4-BE49-F238E27FC236}">
                <a16:creationId xmlns:a16="http://schemas.microsoft.com/office/drawing/2014/main" id="{7D798917-1A5B-1EE9-32C7-E9CE7E5D7C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80E420-6365-6305-F040-A286A093F31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336629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040A3-4887-D0E9-4A04-E0D1FCEF0ED7}"/>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3" name="Footer Placeholder 2">
            <a:extLst>
              <a:ext uri="{FF2B5EF4-FFF2-40B4-BE49-F238E27FC236}">
                <a16:creationId xmlns:a16="http://schemas.microsoft.com/office/drawing/2014/main" id="{AFC80978-A2FA-1CD3-C578-ED6B978B88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21629-0164-5C7A-4294-CE83EC3BA660}"/>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84576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08BE-7472-F389-5C77-1C097FF97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7CD21-11BA-1943-4EE7-8B6C10B2D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89EF8F-EB7F-FCFB-496A-D4ABBBC77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6899F-E7C5-0802-B594-51C703D9F65F}"/>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6" name="Footer Placeholder 5">
            <a:extLst>
              <a:ext uri="{FF2B5EF4-FFF2-40B4-BE49-F238E27FC236}">
                <a16:creationId xmlns:a16="http://schemas.microsoft.com/office/drawing/2014/main" id="{BAD27CD7-1A37-D8DE-1C36-46F032E2F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CB6EE-3FEB-5FDC-B17F-19503058D2E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9519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6D30-2C60-9BA1-5C9E-6451C74EF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060A54-DB1D-7F6D-7320-FD3D9BA4B5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71CD56-A577-7EC9-E51A-14790281D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09884-0689-D04D-586C-AE0C221CF7C7}"/>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6" name="Footer Placeholder 5">
            <a:extLst>
              <a:ext uri="{FF2B5EF4-FFF2-40B4-BE49-F238E27FC236}">
                <a16:creationId xmlns:a16="http://schemas.microsoft.com/office/drawing/2014/main" id="{F11302BD-890F-DA79-615C-09EB6FA28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3306DC-B92C-A4EB-6766-D96452697C57}"/>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49653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66074-2B06-712E-B5FA-B73A4DA9B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8C047-672F-A149-2D22-812D96ACC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D4462-8983-9FEC-AD65-627EEBDBB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869C85F5-BEAF-06D0-0E80-F2754B40E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8DC704-A53F-CC7B-EA70-7A90D0DB0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BFE52A-2B87-D246-B2C7-26CA6ACE1A6C}" type="slidenum">
              <a:rPr lang="en-US" smtClean="0"/>
              <a:t>‹#›</a:t>
            </a:fld>
            <a:endParaRPr lang="en-US"/>
          </a:p>
        </p:txBody>
      </p:sp>
    </p:spTree>
    <p:extLst>
      <p:ext uri="{BB962C8B-B14F-4D97-AF65-F5344CB8AC3E}">
        <p14:creationId xmlns:p14="http://schemas.microsoft.com/office/powerpoint/2010/main" val="97149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2851883E.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ity with trees and a cloudy sky&#10;&#10;AI-generated content may be incorrect.">
            <a:extLst>
              <a:ext uri="{FF2B5EF4-FFF2-40B4-BE49-F238E27FC236}">
                <a16:creationId xmlns:a16="http://schemas.microsoft.com/office/drawing/2014/main" id="{304E4B41-AF05-70B6-A84E-3F68F7035CB0}"/>
              </a:ext>
            </a:extLst>
          </p:cNvPr>
          <p:cNvPicPr>
            <a:picLocks noChangeAspect="1"/>
          </p:cNvPicPr>
          <p:nvPr/>
        </p:nvPicPr>
        <p:blipFill>
          <a:blip r:embed="rId3"/>
          <a:stretch>
            <a:fillRect/>
          </a:stretch>
        </p:blipFill>
        <p:spPr>
          <a:xfrm>
            <a:off x="4065331" y="1058779"/>
            <a:ext cx="8126669" cy="5803742"/>
          </a:xfrm>
          <a:prstGeom prst="rect">
            <a:avLst/>
          </a:prstGeom>
        </p:spPr>
      </p:pic>
      <p:pic>
        <p:nvPicPr>
          <p:cNvPr id="5" name="Picture 4">
            <a:extLst>
              <a:ext uri="{FF2B5EF4-FFF2-40B4-BE49-F238E27FC236}">
                <a16:creationId xmlns:a16="http://schemas.microsoft.com/office/drawing/2014/main" id="{8E80A139-6AEB-3650-EF11-94E81F8B8584}"/>
              </a:ext>
            </a:extLst>
          </p:cNvPr>
          <p:cNvPicPr>
            <a:picLocks noChangeAspect="1"/>
          </p:cNvPicPr>
          <p:nvPr/>
        </p:nvPicPr>
        <p:blipFill>
          <a:blip r:embed="rId4"/>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95AC5B1-7D54-4E0C-9E9C-DD2A315764E6}"/>
              </a:ext>
            </a:extLst>
          </p:cNvPr>
          <p:cNvSpPr txBox="1"/>
          <p:nvPr/>
        </p:nvSpPr>
        <p:spPr>
          <a:xfrm>
            <a:off x="174813" y="4263620"/>
            <a:ext cx="6955036" cy="1508105"/>
          </a:xfrm>
          <a:prstGeom prst="rect">
            <a:avLst/>
          </a:prstGeom>
          <a:noFill/>
        </p:spPr>
        <p:txBody>
          <a:bodyPr wrap="square" lIns="251999">
            <a:spAutoFit/>
          </a:bodyPr>
          <a:lstStyle/>
          <a:p>
            <a:r>
              <a:rPr lang="en-GB" sz="3200" b="1" dirty="0">
                <a:solidFill>
                  <a:schemeClr val="bg1"/>
                </a:solidFill>
                <a:latin typeface="Helvetica" pitchFamily="2" charset="0"/>
                <a:ea typeface="Tahoma" panose="020B0604030504040204" pitchFamily="34" charset="0"/>
                <a:cs typeface="Tahoma" panose="020B0604030504040204" pitchFamily="34" charset="0"/>
              </a:rPr>
              <a:t>SETAC Journals</a:t>
            </a:r>
            <a:br>
              <a:rPr lang="en-GB" sz="3200" b="1" dirty="0">
                <a:solidFill>
                  <a:schemeClr val="bg1"/>
                </a:solidFill>
                <a:latin typeface="Helvetica" pitchFamily="2" charset="0"/>
                <a:ea typeface="Tahoma" panose="020B0604030504040204" pitchFamily="34" charset="0"/>
                <a:cs typeface="Tahoma" panose="020B0604030504040204" pitchFamily="34" charset="0"/>
              </a:rPr>
            </a:br>
            <a:r>
              <a:rPr lang="en-GB" sz="2000" b="1" dirty="0">
                <a:solidFill>
                  <a:schemeClr val="bg1"/>
                </a:solidFill>
                <a:latin typeface="Helvetica" pitchFamily="2" charset="0"/>
                <a:ea typeface="Tahoma" panose="020B0604030504040204" pitchFamily="34" charset="0"/>
                <a:cs typeface="Tahoma" panose="020B0604030504040204" pitchFamily="34" charset="0"/>
              </a:rPr>
              <a:t>Booth 47</a:t>
            </a:r>
          </a:p>
          <a:p>
            <a:endParaRPr lang="en-GB" sz="2000" b="1" dirty="0">
              <a:solidFill>
                <a:schemeClr val="bg1"/>
              </a:solidFill>
              <a:latin typeface="Helvetica" pitchFamily="2" charset="0"/>
              <a:ea typeface="Tahoma" panose="020B0604030504040204" pitchFamily="34" charset="0"/>
              <a:cs typeface="Tahoma" panose="020B0604030504040204" pitchFamily="34" charset="0"/>
            </a:endParaRPr>
          </a:p>
          <a:p>
            <a:r>
              <a:rPr lang="en-GB" sz="2000" b="0" dirty="0">
                <a:solidFill>
                  <a:schemeClr val="bg1"/>
                </a:solidFill>
                <a:latin typeface="Helvetica" pitchFamily="2" charset="0"/>
                <a:ea typeface="Tahoma" panose="020B0604030504040204" pitchFamily="34" charset="0"/>
                <a:cs typeface="Tahoma" panose="020B0604030504040204" pitchFamily="34" charset="0"/>
              </a:rPr>
              <a:t>Come visit us in the exhibition hall!</a:t>
            </a:r>
          </a:p>
        </p:txBody>
      </p:sp>
    </p:spTree>
    <p:extLst>
      <p:ext uri="{BB962C8B-B14F-4D97-AF65-F5344CB8AC3E}">
        <p14:creationId xmlns:p14="http://schemas.microsoft.com/office/powerpoint/2010/main" val="67643193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262740c-b43a-441d-80de-33770691cbe7" xsi:nil="true"/>
    <lcf76f155ced4ddcb4097134ff3c332f xmlns="b1c4d834-6e73-4b1f-b14d-15b491e2a4c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DEA751B618F24998E4E5DF76627EF6" ma:contentTypeVersion="19" ma:contentTypeDescription="Create a new document." ma:contentTypeScope="" ma:versionID="79ef40f3f3574381f40701fc42539e68">
  <xsd:schema xmlns:xsd="http://www.w3.org/2001/XMLSchema" xmlns:xs="http://www.w3.org/2001/XMLSchema" xmlns:p="http://schemas.microsoft.com/office/2006/metadata/properties" xmlns:ns2="b1c4d834-6e73-4b1f-b14d-15b491e2a4cc" xmlns:ns3="5262740c-b43a-441d-80de-33770691cbe7" targetNamespace="http://schemas.microsoft.com/office/2006/metadata/properties" ma:root="true" ma:fieldsID="720f93334602efc161d0c13c12aeb8af" ns2:_="" ns3:_="">
    <xsd:import namespace="b1c4d834-6e73-4b1f-b14d-15b491e2a4cc"/>
    <xsd:import namespace="5262740c-b43a-441d-80de-33770691cb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4d834-6e73-4b1f-b14d-15b491e2a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715b27-e50d-4aba-aa2f-c9d8256b80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62740c-b43a-441d-80de-33770691cb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e048df2-7bd1-4771-a7a5-28768e4990e2}" ma:internalName="TaxCatchAll" ma:showField="CatchAllData" ma:web="5262740c-b43a-441d-80de-33770691cb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484D6-D7A6-4D08-B81B-C660EFB0C7AF}">
  <ds:schemaRefs>
    <ds:schemaRef ds:uri="http://schemas.microsoft.com/sharepoint/v3/contenttype/forms"/>
  </ds:schemaRefs>
</ds:datastoreItem>
</file>

<file path=customXml/itemProps2.xml><?xml version="1.0" encoding="utf-8"?>
<ds:datastoreItem xmlns:ds="http://schemas.openxmlformats.org/officeDocument/2006/customXml" ds:itemID="{566C1D0F-1F3C-4FF7-9F3E-17962925F02C}">
  <ds:schemaRefs>
    <ds:schemaRef ds:uri="http://www.w3.org/XML/1998/namespace"/>
    <ds:schemaRef ds:uri="http://schemas.microsoft.com/office/2006/documentManagement/types"/>
    <ds:schemaRef ds:uri="http://schemas.openxmlformats.org/package/2006/metadata/core-properties"/>
    <ds:schemaRef ds:uri="http://purl.org/dc/terms/"/>
    <ds:schemaRef ds:uri="5262740c-b43a-441d-80de-33770691cbe7"/>
    <ds:schemaRef ds:uri="http://schemas.microsoft.com/office/infopath/2007/PartnerControls"/>
    <ds:schemaRef ds:uri="http://purl.org/dc/dcmitype/"/>
    <ds:schemaRef ds:uri="b1c4d834-6e73-4b1f-b14d-15b491e2a4c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DD30170-ECA9-4BA5-A7DC-AA49DB61E276}"/>
</file>

<file path=docProps/app.xml><?xml version="1.0" encoding="utf-8"?>
<Properties xmlns="http://schemas.openxmlformats.org/officeDocument/2006/extended-properties" xmlns:vt="http://schemas.openxmlformats.org/officeDocument/2006/docPropsVTypes">
  <TotalTime>1240</TotalTime>
  <Words>13</Words>
  <Application>Microsoft Macintosh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Dusty Kennedy</dc:creator>
  <cp:lastModifiedBy>Dusty Kennedy</cp:lastModifiedBy>
  <cp:revision>4</cp:revision>
  <dcterms:created xsi:type="dcterms:W3CDTF">2024-04-16T21:33:00Z</dcterms:created>
  <dcterms:modified xsi:type="dcterms:W3CDTF">2026-02-10T20:33:37Z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0x010100E9DEA751B618F24998E4E5DF76627EF6</vt:lpwstr>
  </property>
  <property fmtid="{D5CDD505-2E9C-101B-9397-08002B2CF9AE}" pid="3" name="MediaServiceImageTags">
    <vt:lpwstr/>
  </property>
</Properties>
</file>