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sldIdLst>
    <p:sldId id="256" r:id="rId5"/>
  </p:sldIdLst>
  <p:sldSz cx="42976800" cy="2103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sty Kennedy" initials="DK" lastIdx="1" clrIdx="0">
    <p:extLst>
      <p:ext uri="{19B8F6BF-5375-455C-9EA6-DF929625EA0E}">
        <p15:presenceInfo xmlns:p15="http://schemas.microsoft.com/office/powerpoint/2012/main" userId="S::dusty.kennedy@setac.org::c189fd3f-da02-4e2d-9250-64f0008024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229"/>
    <a:srgbClr val="1A3359"/>
    <a:srgbClr val="B9870C"/>
    <a:srgbClr val="003265"/>
    <a:srgbClr val="004489"/>
    <a:srgbClr val="0997C8"/>
    <a:srgbClr val="005DAA"/>
    <a:srgbClr val="41C4D8"/>
    <a:srgbClr val="292F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BE896-D022-B60C-981C-7BE21246339C}" v="6" dt="2022-08-18T20:12:58.092"/>
    <p1510:client id="{7384290D-D43F-70CE-1B4C-99AA853D1F89}" v="21" dt="2022-08-18T20:22:00.256"/>
    <p1510:client id="{E22A66D3-9501-BE44-9BD8-D3519857FBD1}" v="24" dt="2022-08-18T20:46:33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38" d="100"/>
          <a:sy n="38" d="100"/>
        </p:scale>
        <p:origin x="31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2100" y="3441913"/>
            <a:ext cx="32232600" cy="7321973"/>
          </a:xfrm>
        </p:spPr>
        <p:txBody>
          <a:bodyPr anchor="b"/>
          <a:lstStyle>
            <a:lvl1pPr algn="ctr">
              <a:defRPr sz="18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100" y="11046250"/>
            <a:ext cx="32232600" cy="5077670"/>
          </a:xfrm>
        </p:spPr>
        <p:txBody>
          <a:bodyPr/>
          <a:lstStyle>
            <a:lvl1pPr marL="0" indent="0" algn="ctr">
              <a:buNone/>
              <a:defRPr sz="7360"/>
            </a:lvl1pPr>
            <a:lvl2pPr marL="1402095" indent="0" algn="ctr">
              <a:buNone/>
              <a:defRPr sz="6133"/>
            </a:lvl2pPr>
            <a:lvl3pPr marL="2804190" indent="0" algn="ctr">
              <a:buNone/>
              <a:defRPr sz="5520"/>
            </a:lvl3pPr>
            <a:lvl4pPr marL="4206286" indent="0" algn="ctr">
              <a:buNone/>
              <a:defRPr sz="4907"/>
            </a:lvl4pPr>
            <a:lvl5pPr marL="5608381" indent="0" algn="ctr">
              <a:buNone/>
              <a:defRPr sz="4907"/>
            </a:lvl5pPr>
            <a:lvl6pPr marL="7010476" indent="0" algn="ctr">
              <a:buNone/>
              <a:defRPr sz="4907"/>
            </a:lvl6pPr>
            <a:lvl7pPr marL="8412571" indent="0" algn="ctr">
              <a:buNone/>
              <a:defRPr sz="4907"/>
            </a:lvl7pPr>
            <a:lvl8pPr marL="9814667" indent="0" algn="ctr">
              <a:buNone/>
              <a:defRPr sz="4907"/>
            </a:lvl8pPr>
            <a:lvl9pPr marL="11216762" indent="0" algn="ctr">
              <a:buNone/>
              <a:defRPr sz="4907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1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5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755272" y="1119717"/>
            <a:ext cx="9266873" cy="17822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4655" y="1119717"/>
            <a:ext cx="27263408" cy="17822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2271" y="5243198"/>
            <a:ext cx="37067490" cy="8748393"/>
          </a:xfrm>
        </p:spPr>
        <p:txBody>
          <a:bodyPr anchor="b"/>
          <a:lstStyle>
            <a:lvl1pPr>
              <a:defRPr sz="18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2271" y="14074355"/>
            <a:ext cx="37067490" cy="4600573"/>
          </a:xfrm>
        </p:spPr>
        <p:txBody>
          <a:bodyPr/>
          <a:lstStyle>
            <a:lvl1pPr marL="0" indent="0">
              <a:buNone/>
              <a:defRPr sz="7360">
                <a:solidFill>
                  <a:schemeClr val="tx1">
                    <a:tint val="75000"/>
                  </a:schemeClr>
                </a:solidFill>
              </a:defRPr>
            </a:lvl1pPr>
            <a:lvl2pPr marL="1402095" indent="0">
              <a:buNone/>
              <a:defRPr sz="6133">
                <a:solidFill>
                  <a:schemeClr val="tx1">
                    <a:tint val="75000"/>
                  </a:schemeClr>
                </a:solidFill>
              </a:defRPr>
            </a:lvl2pPr>
            <a:lvl3pPr marL="2804190" indent="0">
              <a:buNone/>
              <a:defRPr sz="5520">
                <a:solidFill>
                  <a:schemeClr val="tx1">
                    <a:tint val="75000"/>
                  </a:schemeClr>
                </a:solidFill>
              </a:defRPr>
            </a:lvl3pPr>
            <a:lvl4pPr marL="4206286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4pPr>
            <a:lvl5pPr marL="5608381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5pPr>
            <a:lvl6pPr marL="7010476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6pPr>
            <a:lvl7pPr marL="8412571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7pPr>
            <a:lvl8pPr marL="9814667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8pPr>
            <a:lvl9pPr marL="11216762" indent="0">
              <a:buNone/>
              <a:defRPr sz="49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1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4655" y="5598583"/>
            <a:ext cx="18265140" cy="13344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57005" y="5598583"/>
            <a:ext cx="18265140" cy="13344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3" y="1119718"/>
            <a:ext cx="37067490" cy="40650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0255" y="5155567"/>
            <a:ext cx="18181199" cy="2526663"/>
          </a:xfrm>
        </p:spPr>
        <p:txBody>
          <a:bodyPr anchor="b"/>
          <a:lstStyle>
            <a:lvl1pPr marL="0" indent="0">
              <a:buNone/>
              <a:defRPr sz="7360" b="1"/>
            </a:lvl1pPr>
            <a:lvl2pPr marL="1402095" indent="0">
              <a:buNone/>
              <a:defRPr sz="6133" b="1"/>
            </a:lvl2pPr>
            <a:lvl3pPr marL="2804190" indent="0">
              <a:buNone/>
              <a:defRPr sz="5520" b="1"/>
            </a:lvl3pPr>
            <a:lvl4pPr marL="4206286" indent="0">
              <a:buNone/>
              <a:defRPr sz="4907" b="1"/>
            </a:lvl4pPr>
            <a:lvl5pPr marL="5608381" indent="0">
              <a:buNone/>
              <a:defRPr sz="4907" b="1"/>
            </a:lvl5pPr>
            <a:lvl6pPr marL="7010476" indent="0">
              <a:buNone/>
              <a:defRPr sz="4907" b="1"/>
            </a:lvl6pPr>
            <a:lvl7pPr marL="8412571" indent="0">
              <a:buNone/>
              <a:defRPr sz="4907" b="1"/>
            </a:lvl7pPr>
            <a:lvl8pPr marL="9814667" indent="0">
              <a:buNone/>
              <a:defRPr sz="4907" b="1"/>
            </a:lvl8pPr>
            <a:lvl9pPr marL="11216762" indent="0">
              <a:buNone/>
              <a:defRPr sz="49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0255" y="7682230"/>
            <a:ext cx="18181199" cy="11299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57005" y="5155567"/>
            <a:ext cx="18270738" cy="2526663"/>
          </a:xfrm>
        </p:spPr>
        <p:txBody>
          <a:bodyPr anchor="b"/>
          <a:lstStyle>
            <a:lvl1pPr marL="0" indent="0">
              <a:buNone/>
              <a:defRPr sz="7360" b="1"/>
            </a:lvl1pPr>
            <a:lvl2pPr marL="1402095" indent="0">
              <a:buNone/>
              <a:defRPr sz="6133" b="1"/>
            </a:lvl2pPr>
            <a:lvl3pPr marL="2804190" indent="0">
              <a:buNone/>
              <a:defRPr sz="5520" b="1"/>
            </a:lvl3pPr>
            <a:lvl4pPr marL="4206286" indent="0">
              <a:buNone/>
              <a:defRPr sz="4907" b="1"/>
            </a:lvl4pPr>
            <a:lvl5pPr marL="5608381" indent="0">
              <a:buNone/>
              <a:defRPr sz="4907" b="1"/>
            </a:lvl5pPr>
            <a:lvl6pPr marL="7010476" indent="0">
              <a:buNone/>
              <a:defRPr sz="4907" b="1"/>
            </a:lvl6pPr>
            <a:lvl7pPr marL="8412571" indent="0">
              <a:buNone/>
              <a:defRPr sz="4907" b="1"/>
            </a:lvl7pPr>
            <a:lvl8pPr marL="9814667" indent="0">
              <a:buNone/>
              <a:defRPr sz="4907" b="1"/>
            </a:lvl8pPr>
            <a:lvl9pPr marL="11216762" indent="0">
              <a:buNone/>
              <a:defRPr sz="49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57005" y="7682230"/>
            <a:ext cx="18270738" cy="11299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8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20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4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5" y="1402080"/>
            <a:ext cx="13861135" cy="4907280"/>
          </a:xfrm>
        </p:spPr>
        <p:txBody>
          <a:bodyPr anchor="b"/>
          <a:lstStyle>
            <a:lvl1pPr>
              <a:defRPr sz="98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70738" y="3028105"/>
            <a:ext cx="21757005" cy="14945783"/>
          </a:xfrm>
        </p:spPr>
        <p:txBody>
          <a:bodyPr/>
          <a:lstStyle>
            <a:lvl1pPr>
              <a:defRPr sz="9813"/>
            </a:lvl1pPr>
            <a:lvl2pPr>
              <a:defRPr sz="8587"/>
            </a:lvl2pPr>
            <a:lvl3pPr>
              <a:defRPr sz="7360"/>
            </a:lvl3pPr>
            <a:lvl4pPr>
              <a:defRPr sz="6133"/>
            </a:lvl4pPr>
            <a:lvl5pPr>
              <a:defRPr sz="6133"/>
            </a:lvl5pPr>
            <a:lvl6pPr>
              <a:defRPr sz="6133"/>
            </a:lvl6pPr>
            <a:lvl7pPr>
              <a:defRPr sz="6133"/>
            </a:lvl7pPr>
            <a:lvl8pPr>
              <a:defRPr sz="6133"/>
            </a:lvl8pPr>
            <a:lvl9pPr>
              <a:defRPr sz="6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5" y="6309360"/>
            <a:ext cx="13861135" cy="11688870"/>
          </a:xfrm>
        </p:spPr>
        <p:txBody>
          <a:bodyPr/>
          <a:lstStyle>
            <a:lvl1pPr marL="0" indent="0">
              <a:buNone/>
              <a:defRPr sz="4907"/>
            </a:lvl1pPr>
            <a:lvl2pPr marL="1402095" indent="0">
              <a:buNone/>
              <a:defRPr sz="4293"/>
            </a:lvl2pPr>
            <a:lvl3pPr marL="2804190" indent="0">
              <a:buNone/>
              <a:defRPr sz="3680"/>
            </a:lvl3pPr>
            <a:lvl4pPr marL="4206286" indent="0">
              <a:buNone/>
              <a:defRPr sz="3067"/>
            </a:lvl4pPr>
            <a:lvl5pPr marL="5608381" indent="0">
              <a:buNone/>
              <a:defRPr sz="3067"/>
            </a:lvl5pPr>
            <a:lvl6pPr marL="7010476" indent="0">
              <a:buNone/>
              <a:defRPr sz="3067"/>
            </a:lvl6pPr>
            <a:lvl7pPr marL="8412571" indent="0">
              <a:buNone/>
              <a:defRPr sz="3067"/>
            </a:lvl7pPr>
            <a:lvl8pPr marL="9814667" indent="0">
              <a:buNone/>
              <a:defRPr sz="3067"/>
            </a:lvl8pPr>
            <a:lvl9pPr marL="11216762" indent="0">
              <a:buNone/>
              <a:defRPr sz="3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255" y="1402080"/>
            <a:ext cx="13861135" cy="4907280"/>
          </a:xfrm>
        </p:spPr>
        <p:txBody>
          <a:bodyPr anchor="b"/>
          <a:lstStyle>
            <a:lvl1pPr>
              <a:defRPr sz="981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270738" y="3028105"/>
            <a:ext cx="21757005" cy="14945783"/>
          </a:xfrm>
        </p:spPr>
        <p:txBody>
          <a:bodyPr anchor="t"/>
          <a:lstStyle>
            <a:lvl1pPr marL="0" indent="0">
              <a:buNone/>
              <a:defRPr sz="9813"/>
            </a:lvl1pPr>
            <a:lvl2pPr marL="1402095" indent="0">
              <a:buNone/>
              <a:defRPr sz="8587"/>
            </a:lvl2pPr>
            <a:lvl3pPr marL="2804190" indent="0">
              <a:buNone/>
              <a:defRPr sz="7360"/>
            </a:lvl3pPr>
            <a:lvl4pPr marL="4206286" indent="0">
              <a:buNone/>
              <a:defRPr sz="6133"/>
            </a:lvl4pPr>
            <a:lvl5pPr marL="5608381" indent="0">
              <a:buNone/>
              <a:defRPr sz="6133"/>
            </a:lvl5pPr>
            <a:lvl6pPr marL="7010476" indent="0">
              <a:buNone/>
              <a:defRPr sz="6133"/>
            </a:lvl6pPr>
            <a:lvl7pPr marL="8412571" indent="0">
              <a:buNone/>
              <a:defRPr sz="6133"/>
            </a:lvl7pPr>
            <a:lvl8pPr marL="9814667" indent="0">
              <a:buNone/>
              <a:defRPr sz="6133"/>
            </a:lvl8pPr>
            <a:lvl9pPr marL="11216762" indent="0">
              <a:buNone/>
              <a:defRPr sz="613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0255" y="6309360"/>
            <a:ext cx="13861135" cy="11688870"/>
          </a:xfrm>
        </p:spPr>
        <p:txBody>
          <a:bodyPr/>
          <a:lstStyle>
            <a:lvl1pPr marL="0" indent="0">
              <a:buNone/>
              <a:defRPr sz="4907"/>
            </a:lvl1pPr>
            <a:lvl2pPr marL="1402095" indent="0">
              <a:buNone/>
              <a:defRPr sz="4293"/>
            </a:lvl2pPr>
            <a:lvl3pPr marL="2804190" indent="0">
              <a:buNone/>
              <a:defRPr sz="3680"/>
            </a:lvl3pPr>
            <a:lvl4pPr marL="4206286" indent="0">
              <a:buNone/>
              <a:defRPr sz="3067"/>
            </a:lvl4pPr>
            <a:lvl5pPr marL="5608381" indent="0">
              <a:buNone/>
              <a:defRPr sz="3067"/>
            </a:lvl5pPr>
            <a:lvl6pPr marL="7010476" indent="0">
              <a:buNone/>
              <a:defRPr sz="3067"/>
            </a:lvl6pPr>
            <a:lvl7pPr marL="8412571" indent="0">
              <a:buNone/>
              <a:defRPr sz="3067"/>
            </a:lvl7pPr>
            <a:lvl8pPr marL="9814667" indent="0">
              <a:buNone/>
              <a:defRPr sz="3067"/>
            </a:lvl8pPr>
            <a:lvl9pPr marL="11216762" indent="0">
              <a:buNone/>
              <a:defRPr sz="3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425D-886D-9243-81D2-610197DE642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2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54655" y="1119718"/>
            <a:ext cx="37067490" cy="406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4655" y="5598583"/>
            <a:ext cx="37067490" cy="13344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54655" y="19492808"/>
            <a:ext cx="9669780" cy="111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425D-886D-9243-81D2-610197DE6429}" type="datetimeFigureOut">
              <a:rPr lang="en-US" smtClean="0"/>
              <a:t>3/20/23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236065" y="19492808"/>
            <a:ext cx="14504670" cy="111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352365" y="19492808"/>
            <a:ext cx="9669780" cy="111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D90CB-FBE1-EF4F-90A7-456C0F35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22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04190" rtl="0" eaLnBrk="1" latinLnBrk="0" hangingPunct="1">
        <a:lnSpc>
          <a:spcPct val="90000"/>
        </a:lnSpc>
        <a:spcBef>
          <a:spcPct val="0"/>
        </a:spcBef>
        <a:buNone/>
        <a:defRPr sz="134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1048" indent="-701048" algn="l" defTabSz="2804190" rtl="0" eaLnBrk="1" latinLnBrk="0" hangingPunct="1">
        <a:lnSpc>
          <a:spcPct val="90000"/>
        </a:lnSpc>
        <a:spcBef>
          <a:spcPts val="3067"/>
        </a:spcBef>
        <a:buFont typeface="Arial" panose="020B0604020202020204" pitchFamily="34" charset="0"/>
        <a:buChar char="•"/>
        <a:defRPr sz="8587" kern="1200">
          <a:solidFill>
            <a:schemeClr val="tx1"/>
          </a:solidFill>
          <a:latin typeface="+mn-lt"/>
          <a:ea typeface="+mn-ea"/>
          <a:cs typeface="+mn-cs"/>
        </a:defRPr>
      </a:lvl1pPr>
      <a:lvl2pPr marL="2103143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7360" kern="1200">
          <a:solidFill>
            <a:schemeClr val="tx1"/>
          </a:solidFill>
          <a:latin typeface="+mn-lt"/>
          <a:ea typeface="+mn-ea"/>
          <a:cs typeface="+mn-cs"/>
        </a:defRPr>
      </a:lvl2pPr>
      <a:lvl3pPr marL="3505238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6133" kern="1200">
          <a:solidFill>
            <a:schemeClr val="tx1"/>
          </a:solidFill>
          <a:latin typeface="+mn-lt"/>
          <a:ea typeface="+mn-ea"/>
          <a:cs typeface="+mn-cs"/>
        </a:defRPr>
      </a:lvl3pPr>
      <a:lvl4pPr marL="4907333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4pPr>
      <a:lvl5pPr marL="6309429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5pPr>
      <a:lvl6pPr marL="7711524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6pPr>
      <a:lvl7pPr marL="9113619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7pPr>
      <a:lvl8pPr marL="10515714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8pPr>
      <a:lvl9pPr marL="11917810" indent="-701048" algn="l" defTabSz="2804190" rtl="0" eaLnBrk="1" latinLnBrk="0" hangingPunct="1">
        <a:lnSpc>
          <a:spcPct val="90000"/>
        </a:lnSpc>
        <a:spcBef>
          <a:spcPts val="1533"/>
        </a:spcBef>
        <a:buFont typeface="Arial" panose="020B0604020202020204" pitchFamily="34" charset="0"/>
        <a:buChar char="•"/>
        <a:defRPr sz="5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1pPr>
      <a:lvl2pPr marL="1402095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2pPr>
      <a:lvl3pPr marL="2804190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3pPr>
      <a:lvl4pPr marL="4206286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4pPr>
      <a:lvl5pPr marL="5608381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5pPr>
      <a:lvl6pPr marL="7010476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6pPr>
      <a:lvl7pPr marL="8412571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7pPr>
      <a:lvl8pPr marL="9814667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8pPr>
      <a:lvl9pPr marL="11216762" algn="l" defTabSz="2804190" rtl="0" eaLnBrk="1" latinLnBrk="0" hangingPunct="1">
        <a:defRPr sz="5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C86700C-112A-70DD-71F8-D15631354731}"/>
              </a:ext>
            </a:extLst>
          </p:cNvPr>
          <p:cNvSpPr/>
          <p:nvPr/>
        </p:nvSpPr>
        <p:spPr>
          <a:xfrm>
            <a:off x="2433695" y="5187469"/>
            <a:ext cx="8100957" cy="2256038"/>
          </a:xfrm>
          <a:prstGeom prst="rect">
            <a:avLst/>
          </a:prstGeom>
          <a:solidFill>
            <a:srgbClr val="D1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C9CC4F-D10E-1B45-AF54-870C1684985E}"/>
              </a:ext>
            </a:extLst>
          </p:cNvPr>
          <p:cNvSpPr/>
          <p:nvPr/>
        </p:nvSpPr>
        <p:spPr>
          <a:xfrm>
            <a:off x="11723915" y="5222748"/>
            <a:ext cx="28819194" cy="13004292"/>
          </a:xfrm>
          <a:prstGeom prst="rect">
            <a:avLst/>
          </a:prstGeom>
          <a:solidFill>
            <a:schemeClr val="bg1"/>
          </a:solidFill>
          <a:ln w="158750">
            <a:solidFill>
              <a:srgbClr val="D1222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7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E0211E-92C7-454F-A2F0-0DE7D2FFCAE0}"/>
              </a:ext>
            </a:extLst>
          </p:cNvPr>
          <p:cNvSpPr>
            <a:spLocks noChangeAspect="1"/>
          </p:cNvSpPr>
          <p:nvPr/>
        </p:nvSpPr>
        <p:spPr>
          <a:xfrm>
            <a:off x="0" y="4"/>
            <a:ext cx="42976800" cy="4556525"/>
          </a:xfrm>
          <a:prstGeom prst="rect">
            <a:avLst/>
          </a:prstGeom>
          <a:solidFill>
            <a:srgbClr val="1A335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30" tIns="43815" rIns="87630" bIns="43815" rtlCol="0" anchor="ctr"/>
          <a:lstStyle/>
          <a:p>
            <a:pPr algn="ctr"/>
            <a:endParaRPr lang="en-US" sz="1677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6FD9A5-767C-8943-9BEF-4C87F3CA0274}"/>
              </a:ext>
            </a:extLst>
          </p:cNvPr>
          <p:cNvSpPr/>
          <p:nvPr/>
        </p:nvSpPr>
        <p:spPr>
          <a:xfrm>
            <a:off x="2433695" y="8190636"/>
            <a:ext cx="8100957" cy="100364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77">
              <a:solidFill>
                <a:srgbClr val="00448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28ADE-4A5E-FF46-A6EA-3C5A521A87CF}"/>
              </a:ext>
            </a:extLst>
          </p:cNvPr>
          <p:cNvSpPr txBox="1"/>
          <p:nvPr/>
        </p:nvSpPr>
        <p:spPr>
          <a:xfrm>
            <a:off x="2313324" y="1678477"/>
            <a:ext cx="32444765" cy="1150315"/>
          </a:xfrm>
          <a:prstGeom prst="rect">
            <a:avLst/>
          </a:prstGeom>
          <a:noFill/>
        </p:spPr>
        <p:txBody>
          <a:bodyPr wrap="square" lIns="87630" tIns="43815" rIns="87630" bIns="43815" rtlCol="0" anchor="ctr">
            <a:spAutoFit/>
          </a:bodyPr>
          <a:lstStyle/>
          <a:p>
            <a:r>
              <a:rPr lang="en-US" sz="6900" b="1">
                <a:solidFill>
                  <a:schemeClr val="bg1"/>
                </a:solidFill>
                <a:latin typeface="Verdana"/>
                <a:ea typeface="Verdana"/>
                <a:cs typeface="Verdana" panose="020B0604030504040204" pitchFamily="34" charset="0"/>
              </a:rPr>
              <a:t>Your Headline or Conclusion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01BC25-5125-5F4F-96E5-360EA8CD2FC9}"/>
              </a:ext>
            </a:extLst>
          </p:cNvPr>
          <p:cNvSpPr txBox="1"/>
          <p:nvPr/>
        </p:nvSpPr>
        <p:spPr>
          <a:xfrm>
            <a:off x="2871850" y="5905104"/>
            <a:ext cx="7099467" cy="7668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8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ID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B971DD-18A4-ED4A-B17B-901571303FB7}"/>
              </a:ext>
            </a:extLst>
          </p:cNvPr>
          <p:cNvSpPr txBox="1"/>
          <p:nvPr/>
        </p:nvSpPr>
        <p:spPr>
          <a:xfrm>
            <a:off x="12685156" y="5961542"/>
            <a:ext cx="26892582" cy="766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8" b="1" dirty="0">
                <a:solidFill>
                  <a:srgbClr val="D1222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Highlights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D65152-E903-1C4B-B4B4-43D881ED6CE5}"/>
              </a:ext>
            </a:extLst>
          </p:cNvPr>
          <p:cNvSpPr txBox="1"/>
          <p:nvPr/>
        </p:nvSpPr>
        <p:spPr>
          <a:xfrm>
            <a:off x="2871850" y="13194117"/>
            <a:ext cx="7099467" cy="1448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8" dirty="0">
                <a:solidFill>
                  <a:srgbClr val="1A33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 of Presenting Author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7F7AC-7666-E446-B4BB-A5936EAE3C67}"/>
              </a:ext>
            </a:extLst>
          </p:cNvPr>
          <p:cNvSpPr txBox="1"/>
          <p:nvPr/>
        </p:nvSpPr>
        <p:spPr>
          <a:xfrm>
            <a:off x="2871850" y="8712603"/>
            <a:ext cx="7099467" cy="3037883"/>
          </a:xfrm>
          <a:prstGeom prst="rect">
            <a:avLst/>
          </a:prstGeom>
          <a:noFill/>
        </p:spPr>
        <p:txBody>
          <a:bodyPr wrap="square" lIns="87630" tIns="43815" rIns="87630" bIns="43815" rtlCol="0" anchor="t">
            <a:spAutoFit/>
          </a:bodyPr>
          <a:lstStyle/>
          <a:p>
            <a:r>
              <a:rPr lang="en-US" sz="4408" b="1" dirty="0">
                <a:solidFill>
                  <a:srgbClr val="1A33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 Title</a:t>
            </a:r>
          </a:p>
          <a:p>
            <a:endParaRPr lang="en-US" sz="4408" b="1" dirty="0">
              <a:solidFill>
                <a:srgbClr val="292F6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  <a:t>Jane Doe, Affiliation; </a:t>
            </a:r>
            <a:b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  <a:t>John Smith, Affiliation; </a:t>
            </a:r>
            <a:b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</a:br>
            <a:r>
              <a:rPr lang="en-US" sz="3450" dirty="0">
                <a:latin typeface="Verdana"/>
                <a:ea typeface="Verdana"/>
                <a:cs typeface="Verdana" panose="020B0604030504040204" pitchFamily="34" charset="0"/>
              </a:rPr>
              <a:t>John Doe, Affiliation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F6698-6F98-FE47-B0E2-B44450418B28}"/>
              </a:ext>
            </a:extLst>
          </p:cNvPr>
          <p:cNvSpPr txBox="1"/>
          <p:nvPr/>
        </p:nvSpPr>
        <p:spPr>
          <a:xfrm>
            <a:off x="12685151" y="7165439"/>
            <a:ext cx="26892588" cy="217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57144" indent="-657144">
              <a:buFont typeface="Arial" panose="020B0604020202020204" pitchFamily="34" charset="0"/>
              <a:buChar char="•"/>
            </a:pPr>
            <a:r>
              <a:rPr lang="en-US" sz="450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Graphical Abstract</a:t>
            </a:r>
          </a:p>
          <a:p>
            <a:pPr marL="657144" indent="-657144">
              <a:buFont typeface="Arial" panose="020B0604020202020204" pitchFamily="34" charset="0"/>
              <a:buChar char="•"/>
            </a:pPr>
            <a:r>
              <a:rPr lang="en-US" sz="4504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Methods </a:t>
            </a:r>
          </a:p>
          <a:p>
            <a:pPr marL="657144" indent="-657144">
              <a:buFont typeface="Arial" panose="020B0604020202020204" pitchFamily="34" charset="0"/>
              <a:buChar char="•"/>
            </a:pPr>
            <a:r>
              <a:rPr lang="en-US" sz="4504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7401C5-72BD-DC48-94A0-182B4A946EDC}"/>
              </a:ext>
            </a:extLst>
          </p:cNvPr>
          <p:cNvSpPr/>
          <p:nvPr/>
        </p:nvSpPr>
        <p:spPr>
          <a:xfrm>
            <a:off x="37494361" y="753890"/>
            <a:ext cx="3048751" cy="30487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67">
                <a:solidFill>
                  <a:srgbClr val="003265"/>
                </a:solidFill>
              </a:rPr>
              <a:t>Your Logo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89FE23-7736-454D-833A-4F4456DAE834}"/>
              </a:ext>
            </a:extLst>
          </p:cNvPr>
          <p:cNvSpPr txBox="1"/>
          <p:nvPr/>
        </p:nvSpPr>
        <p:spPr>
          <a:xfrm>
            <a:off x="2871850" y="14777163"/>
            <a:ext cx="7099467" cy="251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Affiliation</a:t>
            </a:r>
          </a:p>
          <a:p>
            <a:endParaRPr lang="en-US" sz="3067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 (optional)</a:t>
            </a:r>
          </a:p>
          <a:p>
            <a:r>
              <a:rPr lang="en-US" sz="2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Twitter (optional)</a:t>
            </a:r>
          </a:p>
          <a:p>
            <a:r>
              <a:rPr lang="en-US" sz="2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LinkedIn (optional)</a:t>
            </a:r>
          </a:p>
          <a:p>
            <a:r>
              <a:rPr lang="en-US" sz="23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 (optional)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DF5D7B-C2C7-CE90-D996-82D2EB7152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760" y="18830400"/>
            <a:ext cx="42978560" cy="22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72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6" ma:contentTypeDescription="Create a new document." ma:contentTypeScope="" ma:versionID="fb053d1b69cc1c430f86f6ae280b0174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150c73a50ee23b990305ccaaea28e1ec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DD952F-817A-4B24-8C58-CFDE66148FFB}">
  <ds:schemaRefs>
    <ds:schemaRef ds:uri="5262740c-b43a-441d-80de-33770691cbe7"/>
    <ds:schemaRef ds:uri="b1c4d834-6e73-4b1f-b14d-15b491e2a4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5F70766-8A66-4855-9B72-C03A339A368F}">
  <ds:schemaRefs>
    <ds:schemaRef ds:uri="http://purl.org/dc/dcmitype/"/>
    <ds:schemaRef ds:uri="b1c4d834-6e73-4b1f-b14d-15b491e2a4cc"/>
    <ds:schemaRef ds:uri="http://purl.org/dc/terms/"/>
    <ds:schemaRef ds:uri="http://schemas.microsoft.com/office/2006/metadata/properties"/>
    <ds:schemaRef ds:uri="5262740c-b43a-441d-80de-33770691cbe7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F424232-0CD6-4E4D-A58D-D80196AE02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54</Words>
  <Application>Microsoft Macintosh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2</cp:revision>
  <cp:lastPrinted>2022-08-18T20:23:00Z</cp:lastPrinted>
  <dcterms:created xsi:type="dcterms:W3CDTF">2021-07-12T20:46:11Z</dcterms:created>
  <dcterms:modified xsi:type="dcterms:W3CDTF">2023-03-20T21:14:12Z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