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use Montserrat Bold font for the presentation title and time and date. The Montserrat font family can be downloaded for free at https://fonts.google.com/specimen/Montserrat?query=montserrat</a:t>
        </a:r>
      </a:p>
    </p188:txBody>
  </p188:cm>
  <p188:cm id="{3803A7EE-95D9-DC45-9E35-6812126E34AC}" authorId="{265FF64F-2E68-9DF2-4126-DBED60C025D3}" created="2024-04-16T22:19:40.827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do not alter the background image. Do not add any other images or graphic elements to the template.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  <p188:cm id="{A45F8FF6-B20B-BC48-9C7C-8FE0942F7910}" authorId="{265FF64F-2E68-9DF2-4126-DBED60C025D3}" created="2024-04-16T22:22:42.51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Only use this template to advertise your presentation.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89515-EB18-82A7-BE01-EF14692F021E}"/>
              </a:ext>
            </a:extLst>
          </p:cNvPr>
          <p:cNvSpPr txBox="1"/>
          <p:nvPr/>
        </p:nvSpPr>
        <p:spPr>
          <a:xfrm>
            <a:off x="3534032" y="3534031"/>
            <a:ext cx="7265774" cy="20512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800" b="1" dirty="0">
                <a:solidFill>
                  <a:srgbClr val="C79110"/>
                </a:solidFill>
                <a:effectLst/>
                <a:latin typeface="Montserrat" pitchFamily="2" charset="77"/>
              </a:rPr>
              <a:t>Impact of Climate Change on </a:t>
            </a:r>
            <a:br>
              <a:rPr lang="en-US" sz="2800" b="1" dirty="0">
                <a:solidFill>
                  <a:srgbClr val="C79110"/>
                </a:solidFill>
                <a:effectLst/>
                <a:latin typeface="Montserrat" pitchFamily="2" charset="77"/>
              </a:rPr>
            </a:br>
            <a:r>
              <a:rPr lang="en-US" sz="2800" b="1" dirty="0">
                <a:solidFill>
                  <a:srgbClr val="C79110"/>
                </a:solidFill>
                <a:effectLst/>
                <a:latin typeface="Montserrat" pitchFamily="2" charset="77"/>
              </a:rPr>
              <a:t>Wildlife Biodiversity</a:t>
            </a:r>
            <a:endParaRPr lang="en-US" sz="2800" b="1" dirty="0">
              <a:solidFill>
                <a:srgbClr val="C79110"/>
              </a:solidFill>
              <a:latin typeface="Montserrat" pitchFamily="2" charset="77"/>
            </a:endParaRPr>
          </a:p>
          <a:p>
            <a:pPr algn="ctr"/>
            <a:r>
              <a:rPr lang="en-US" sz="2000" dirty="0">
                <a:latin typeface="Montserrat" pitchFamily="2" charset="77"/>
              </a:rPr>
              <a:t>10</a:t>
            </a:r>
            <a:r>
              <a:rPr lang="en-US" sz="2000" dirty="0">
                <a:latin typeface="Montserrat" pitchFamily="2" charset="77"/>
                <a:sym typeface="Wingdings" pitchFamily="2" charset="2"/>
              </a:rPr>
              <a:t>:00 CDT </a:t>
            </a:r>
            <a:r>
              <a:rPr lang="en-US" sz="2000" dirty="0">
                <a:latin typeface="Montserrat" pitchFamily="2" charset="77"/>
              </a:rPr>
              <a:t>| 22 October</a:t>
            </a:r>
            <a:endParaRPr lang="en-US" sz="2000" dirty="0">
              <a:effectLst/>
              <a:latin typeface="Montserrat" pitchFamily="2" charset="77"/>
            </a:endParaRPr>
          </a:p>
          <a:p>
            <a:pPr algn="ctr"/>
            <a:endParaRPr lang="en-US" sz="2000" dirty="0"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08F06C-0526-4CD9-A7A3-C80F8212EA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6C1D0F-1F3C-4FF7-9F3E-17962925F02C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b1c4d834-6e73-4b1f-b14d-15b491e2a4cc"/>
    <ds:schemaRef ds:uri="5262740c-b43a-441d-80de-33770691cbe7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13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4</cp:revision>
  <dcterms:created xsi:type="dcterms:W3CDTF">2024-04-16T21:33:00Z</dcterms:created>
  <dcterms:modified xsi:type="dcterms:W3CDTF">2024-09-25T23:25:26Z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