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customXml/item3.xml" ContentType="application/xml"/>
  <Override PartName="/customXml/itemProps3.xml" ContentType="application/vnd.openxmlformats-officedocument.customXmlProperties+xml"/>
  <Override PartName="/ppt/viewProps.xml" ContentType="application/vnd.openxmlformats-officedocument.presentationml.viewProps+xml"/>
  <Override PartName="/customXml/item2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Props1.xml" ContentType="application/vnd.openxmlformats-officedocument.customXmlProperties+xml"/>
  <Override PartName="/ppt/presProps.xml" ContentType="application/vnd.openxmlformats-officedocument.presentationml.presProps+xml"/>
  <Override PartName="/ppt/authors.xml" ContentType="application/vnd.ms-powerpoint.authors+xml"/>
  <Override PartName="/ppt/slides/slide1.xml" ContentType="application/vnd.openxmlformats-officedocument.presentationml.slide+xml"/>
  <Override PartName="/ppt/comments/modernComment_100_EF9F6D23.xml" ContentType="application/vnd.ms-powerpoint.comment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changesInfos/changesInfo1.xml" ContentType="application/vnd.ms-powerpoint.changesinfo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5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D6C5F7B-AD3E-6D82-C0C9-702A686C39AF}" name="Kelly Derom" initials="KD" userId="S::kelly.derom@setac.org::fea1a2cb-433e-48ea-9474-a64e4554a83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2"/>
    <p:restoredTop sz="94731"/>
  </p:normalViewPr>
  <p:slideViewPr>
    <p:cSldViewPr snapToGrid="0">
      <p:cViewPr varScale="1">
        <p:scale>
          <a:sx n="139" d="100"/>
          <a:sy n="139" d="100"/>
        </p:scale>
        <p:origin x="19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Id8" /><Relationship Type="http://schemas.openxmlformats.org/officeDocument/2006/relationships/customXml" Target="/customXml/item3.xml" Id="rId3" /><Relationship Type="http://schemas.openxmlformats.org/officeDocument/2006/relationships/viewProps" Target="/ppt/viewProps.xml" Id="rId7" /><Relationship Type="http://schemas.openxmlformats.org/officeDocument/2006/relationships/customXml" Target="/customXml/item2.xml" Id="rId2" /><Relationship Type="http://schemas.openxmlformats.org/officeDocument/2006/relationships/customXml" Target="/customXml/item1.xml" Id="rId1" /><Relationship Type="http://schemas.openxmlformats.org/officeDocument/2006/relationships/presProps" Target="/ppt/presProps.xml" Id="rId6" /><Relationship Type="http://schemas.microsoft.com/office/2018/10/relationships/authors" Target="/ppt/authors.xml" Id="rId11" /><Relationship Type="http://schemas.openxmlformats.org/officeDocument/2006/relationships/slide" Target="/ppt/slides/slide1.xml" Id="rId5" /><Relationship Type="http://schemas.microsoft.com/office/2016/11/relationships/changesInfo" Target="/ppt/changesInfos/changesInfo1.xml" Id="rId10" /><Relationship Type="http://schemas.openxmlformats.org/officeDocument/2006/relationships/slideMaster" Target="/ppt/slideMasters/slideMaster1.xml" Id="rId4" /><Relationship Type="http://schemas.openxmlformats.org/officeDocument/2006/relationships/tableStyles" Target="/ppt/tableStyles.xml" Id="rId9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ly Derom" userId="fea1a2cb-433e-48ea-9474-a64e4554a834" providerId="ADAL" clId="{C2F03606-4301-56A7-A8F3-BBA6CDE85FD9}"/>
    <pc:docChg chg="undo custSel modSld">
      <pc:chgData name="Kelly Derom" userId="fea1a2cb-433e-48ea-9474-a64e4554a834" providerId="ADAL" clId="{C2F03606-4301-56A7-A8F3-BBA6CDE85FD9}" dt="2026-10-04T13:10:35.100" v="13" actId="1076"/>
      <pc:docMkLst>
        <pc:docMk/>
      </pc:docMkLst>
      <pc:sldChg chg="modSp mod setBg">
        <pc:chgData name="Kelly Derom" userId="fea1a2cb-433e-48ea-9474-a64e4554a834" providerId="ADAL" clId="{C2F03606-4301-56A7-A8F3-BBA6CDE85FD9}" dt="2026-10-04T13:10:35.100" v="13" actId="1076"/>
        <pc:sldMkLst>
          <pc:docMk/>
          <pc:sldMk cId="4020202787" sldId="256"/>
        </pc:sldMkLst>
        <pc:picChg chg="mod">
          <ac:chgData name="Kelly Derom" userId="fea1a2cb-433e-48ea-9474-a64e4554a834" providerId="ADAL" clId="{C2F03606-4301-56A7-A8F3-BBA6CDE85FD9}" dt="2026-10-04T13:10:35.100" v="13" actId="1076"/>
          <ac:picMkLst>
            <pc:docMk/>
            <pc:sldMk cId="4020202787" sldId="256"/>
            <ac:picMk id="5" creationId="{227B4ED4-5BFB-AA3C-A1DD-B3D1144B3465}"/>
          </ac:picMkLst>
        </pc:picChg>
        <pc:picChg chg="mod">
          <ac:chgData name="Kelly Derom" userId="fea1a2cb-433e-48ea-9474-a64e4554a834" providerId="ADAL" clId="{C2F03606-4301-56A7-A8F3-BBA6CDE85FD9}" dt="2026-10-04T13:10:31.377" v="11" actId="14826"/>
          <ac:picMkLst>
            <pc:docMk/>
            <pc:sldMk cId="4020202787" sldId="256"/>
            <ac:picMk id="7" creationId="{D5B2D03B-93ED-A70E-F883-DBBDDDEBCF19}"/>
          </ac:picMkLst>
        </pc:picChg>
      </pc:sldChg>
    </pc:docChg>
  </pc:docChgLst>
</pc:chgInfo>
</file>

<file path=ppt/comments/modernComment_100_EF9F6D2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EDEFC30-E16C-414E-9335-816B8CF890B2}" authorId="{ED6C5F7B-AD3E-6D82-C0C9-702A686C39AF}" created="2026-10-04T13:00:59.434">
    <pc:sldMkLst xmlns:pc="http://schemas.microsoft.com/office/powerpoint/2013/main/command">
      <pc:docMk/>
      <pc:sldMk cId="4020202787" sldId="256"/>
    </pc:sldMkLst>
    <p188:txBody>
      <a:bodyPr/>
      <a:lstStyle/>
      <a:p>
        <a:r>
          <a:rPr lang="en-BE"/>
          <a:t>To change the image: 
Click next to the slide &gt; format background &gt; picture &gt;insert your image. 
OR
Add your image (tab Insert &gt; Pictures) and reorder the layers (right-click on slide &gt; Reorder Objects and make sure the image is placed in the back layer). </a:t>
        </a:r>
      </a:p>
    </p188:txBody>
  </p188:cm>
</p188:cmLst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B683C-E37B-1EE1-5AEF-A0AC8379C9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ADA19C-EC14-1655-265B-EA10EA0B6B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79EDE-7B70-F8D3-262B-328501404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8914D-676A-4840-85C0-D7BF995F9F0A}" type="datetimeFigureOut">
              <a:rPr lang="en-BE" smtClean="0"/>
              <a:t>04/10/2026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97530-1819-54C4-1193-B19FE98C7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D29E0B-77F0-DA83-7132-CAC4224B9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7F9AA-03FD-FC46-AF64-3BF549837957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176375063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2" /><Relationship Type="http://schemas.openxmlformats.org/officeDocument/2006/relationships/slideLayout" Target="/ppt/slideLayouts/slideLayout1.xml" Id="rId1" /></Relationships>
</file>

<file path=ppt/slideMasters/slideMaster1.xml><?xml version="1.0" encoding="utf-8"?>
<p:sldMaster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54F33C-1108-93A8-6D01-06733E47F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EBA266-F959-F9F7-DD32-16ACFAFF16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338C1-0956-DCB1-5185-031FC2EAB6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E8914D-676A-4840-85C0-D7BF995F9F0A}" type="datetimeFigureOut">
              <a:rPr lang="en-BE" smtClean="0"/>
              <a:t>04/10/2026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DC3EE-C34D-1D8F-E63A-81E26CBEBE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37F9B0-E345-2BBE-0B26-8711A36211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47F9AA-03FD-FC46-AF64-3BF549837957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57412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image" Target="/ppt/media/image1.jpeg" Id="rId3" /><Relationship Type="http://schemas.microsoft.com/office/2018/10/relationships/comments" Target="/ppt/comments/modernComment_100_EF9F6D23.xml" Id="rId2" /><Relationship Type="http://schemas.openxmlformats.org/officeDocument/2006/relationships/slideLayout" Target="/ppt/slideLayouts/slideLayout1.xml" Id="rId1" /><Relationship Type="http://schemas.openxmlformats.org/officeDocument/2006/relationships/image" Target="/ppt/media/image2.png" Id="rId4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5B2D03B-93ED-A70E-F883-DBBDDDEBCF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4528"/>
          <a:stretch>
            <a:fillRect/>
          </a:stretch>
        </p:blipFill>
        <p:spPr>
          <a:xfrm>
            <a:off x="4428283" y="-1"/>
            <a:ext cx="7763718" cy="6857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7B4ED4-5BFB-AA3C-A1DD-B3D1144B346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FF2E842B-AD09-07DE-8C4F-A81376F076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1884" y="1817225"/>
            <a:ext cx="6227179" cy="3784921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BE" sz="2000" b="1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Session title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1400" b="1" dirty="0">
              <a:solidFill>
                <a:schemeClr val="bg1"/>
              </a:solidFill>
              <a:latin typeface="Helvetica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400" b="1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BE" sz="1400" b="1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hairs: John Doe, Jane Smith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BE" sz="1400" dirty="0">
              <a:solidFill>
                <a:schemeClr val="bg1"/>
              </a:solidFill>
              <a:latin typeface="Helvetica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BE" sz="1400" dirty="0">
                <a:solidFill>
                  <a:schemeClr val="bg1"/>
                </a:solidFill>
                <a:latin typeface="Helvetica" pitchFamily="2" charset="0"/>
                <a:ea typeface="Tahoma" panose="020B0604030504040204" pitchFamily="34" charset="0"/>
                <a:cs typeface="Tahoma" panose="020B0604030504040204" pitchFamily="34" charset="0"/>
              </a:rPr>
              <a:t>Add session desctiption</a:t>
            </a:r>
          </a:p>
        </p:txBody>
      </p:sp>
    </p:spTree>
    <p:extLst>
      <p:ext uri="{BB962C8B-B14F-4D97-AF65-F5344CB8AC3E}">
        <p14:creationId xmlns:p14="http://schemas.microsoft.com/office/powerpoint/2010/main" val="402020278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&#65279;<?xml version="1.0" encoding="utf-8"?><Relationships xmlns="http://schemas.openxmlformats.org/package/2006/relationships"><Relationship Type="http://schemas.openxmlformats.org/officeDocument/2006/relationships/customXmlProps" Target="/customXml/itemProps1.xml" Id="rId1" /></Relationships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Id1" /></Relationships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Id1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DEA751B618F24998E4E5DF76627EF6" ma:contentTypeVersion="19" ma:contentTypeDescription="Create a new document." ma:contentTypeScope="" ma:versionID="b09d407982e2b86968449cbc542b5829">
  <xsd:schema xmlns:xsd="http://www.w3.org/2001/XMLSchema" xmlns:xs="http://www.w3.org/2001/XMLSchema" xmlns:p="http://schemas.microsoft.com/office/2006/metadata/properties" xmlns:ns2="b1c4d834-6e73-4b1f-b14d-15b491e2a4cc" xmlns:ns3="5262740c-b43a-441d-80de-33770691cbe7" targetNamespace="http://schemas.microsoft.com/office/2006/metadata/properties" ma:root="true" ma:fieldsID="b43ebb72720d578942d15b6249860012" ns2:_="" ns3:_="">
    <xsd:import namespace="b1c4d834-6e73-4b1f-b14d-15b491e2a4cc"/>
    <xsd:import namespace="5262740c-b43a-441d-80de-33770691cb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c4d834-6e73-4b1f-b14d-15b491e2a4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1715b27-e50d-4aba-aa2f-c9d8256b804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62740c-b43a-441d-80de-33770691cbe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209429d-9096-4590-92b0-f0e8210ee503}" ma:internalName="TaxCatchAll" ma:showField="CatchAllData" ma:web="5262740c-b43a-441d-80de-33770691cb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262740c-b43a-441d-80de-33770691cbe7" xsi:nil="true"/>
    <lcf76f155ced4ddcb4097134ff3c332f xmlns="b1c4d834-6e73-4b1f-b14d-15b491e2a4c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9FABA71-317F-4579-BE52-851F42910F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c4d834-6e73-4b1f-b14d-15b491e2a4cc"/>
    <ds:schemaRef ds:uri="5262740c-b43a-441d-80de-33770691cb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5C9306A-9672-43AE-A157-FD2A133252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2878F5-DAD8-44C0-AF24-8D0930EC5793}">
  <ds:schemaRefs>
    <ds:schemaRef ds:uri="http://purl.org/dc/elements/1.1/"/>
    <ds:schemaRef ds:uri="b1c4d834-6e73-4b1f-b14d-15b491e2a4cc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5262740c-b43a-441d-80de-33770691cbe7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1532</TotalTime>
  <Words>13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Kelly Derom</dc:creator>
  <cp:lastModifiedBy>Kelly Derom</cp:lastModifiedBy>
  <cp:revision>1</cp:revision>
  <dcterms:created xsi:type="dcterms:W3CDTF">2026-08-05T08:00:41Z</dcterms:created>
  <dcterms:modified xsi:type="dcterms:W3CDTF">2026-10-04T13:10:36Z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0x010100E9DEA751B618F24998E4E5DF76627EF6</vt:lpwstr>
  </property>
  <property fmtid="{D5CDD505-2E9C-101B-9397-08002B2CF9AE}" pid="3" name="MediaServiceImageTags">
    <vt:lpwstr/>
  </property>
</Properties>
</file>