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74" r:id="rId5"/>
    <p:sldId id="373" r:id="rId6"/>
  </p:sldIdLst>
  <p:sldSz cx="9144000" cy="5143500" type="screen16x9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Meredith" initials="" lastIdx="18" clrIdx="0"/>
  <p:cmAuthor id="1" name="Tamar Schlekat" initials="TS" lastIdx="1" clrIdx="1">
    <p:extLst>
      <p:ext uri="{19B8F6BF-5375-455C-9EA6-DF929625EA0E}">
        <p15:presenceInfo xmlns:p15="http://schemas.microsoft.com/office/powerpoint/2012/main" userId="362b8887a5d043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B956"/>
    <a:srgbClr val="C2921C"/>
    <a:srgbClr val="163359"/>
    <a:srgbClr val="D12229"/>
    <a:srgbClr val="D4B139"/>
    <a:srgbClr val="003265"/>
    <a:srgbClr val="004276"/>
    <a:srgbClr val="0061A6"/>
    <a:srgbClr val="445026"/>
    <a:srgbClr val="007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9B43D-4E8A-0641-8149-5D5910B99171}" v="3" dt="2022-08-16T17:18:57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6" autoAdjust="0"/>
    <p:restoredTop sz="67724" autoAdjust="0"/>
  </p:normalViewPr>
  <p:slideViewPr>
    <p:cSldViewPr>
      <p:cViewPr varScale="1">
        <p:scale>
          <a:sx n="111" d="100"/>
          <a:sy n="111" d="100"/>
        </p:scale>
        <p:origin x="1064" y="184"/>
      </p:cViewPr>
      <p:guideLst>
        <p:guide orient="horz" pos="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 varScale="1">
        <p:scale>
          <a:sx n="67" d="100"/>
          <a:sy n="67" d="100"/>
        </p:scale>
        <p:origin x="-3149" y="-8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F3B3505D-F540-4A68-82A9-73F5243C1994}" type="datetime1">
              <a:rPr lang="en-US">
                <a:latin typeface="Helvetica Regular" pitchFamily="2" charset="0"/>
              </a:rPr>
              <a:pPr/>
              <a:t>7/7/25</a:t>
            </a:fld>
            <a:endParaRPr lang="en-US" dirty="0">
              <a:latin typeface="Helvetica Regular" pitchFamily="2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 Regular" pitchFamily="2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62A3F456-92C2-46D8-B03B-08B6F61FBD20}" type="slidenum">
              <a:rPr lang="en-US">
                <a:latin typeface="Helvetica Regular" pitchFamily="2" charset="0"/>
              </a:rPr>
              <a:pPr/>
              <a:t>‹#›</a:t>
            </a:fld>
            <a:endParaRPr lang="en-US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8570411E-05CA-44F0-884D-9E7D24386AE5}" type="datetime1">
              <a:rPr lang="en-US" smtClean="0"/>
              <a:pPr/>
              <a:t>7/7/25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 i="0">
                <a:latin typeface="Helvetica Regular" pitchFamily="2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i="0">
                <a:latin typeface="Helvetica Regular" pitchFamily="2" charset="0"/>
                <a:cs typeface="Arial" pitchFamily="34" charset="0"/>
              </a:defRPr>
            </a:lvl1pPr>
          </a:lstStyle>
          <a:p>
            <a:fld id="{6563213B-79BF-4E87-A62E-91CB91D8EF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6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pitchFamily="2" charset="0"/>
        <a:ea typeface="MS PGothic" pitchFamily="34" charset="-128"/>
        <a:cs typeface="Helvetica Regular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213B-79BF-4E87-A62E-91CB91D8EF6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0BC42E-5995-C24E-B4F1-1A15A36A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4B95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FE99B2-9E89-064B-9ADD-8AD7FD658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8700"/>
            <a:ext cx="8229600" cy="3771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2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lnSpc>
                <a:spcPct val="150000"/>
              </a:lnSpc>
              <a:defRPr sz="1500" b="1" i="0">
                <a:solidFill>
                  <a:srgbClr val="C2921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 b="0" i="0"/>
            </a:lvl1pPr>
            <a:lvl2pPr>
              <a:defRPr sz="2100" b="0" i="0"/>
            </a:lvl2pPr>
            <a:lvl3pPr>
              <a:defRPr sz="1800" b="0" i="0"/>
            </a:lvl3pPr>
            <a:lvl4pPr>
              <a:defRPr sz="1500" b="0" i="0"/>
            </a:lvl4pPr>
            <a:lvl5pPr>
              <a:defRPr sz="1500" b="0" i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4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 i="0">
                <a:solidFill>
                  <a:srgbClr val="54B9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 b="0" i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 b="0" i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54B9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926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54B9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73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>
            <a:lvl1pPr>
              <a:defRPr b="1" i="0">
                <a:solidFill>
                  <a:srgbClr val="54B9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75"/>
            <a:ext cx="4953000" cy="2343150"/>
          </a:xfrm>
        </p:spPr>
        <p:txBody>
          <a:bodyPr tIns="0" anchor="ctr"/>
          <a:lstStyle>
            <a:lvl1pPr algn="l">
              <a:lnSpc>
                <a:spcPct val="100000"/>
              </a:lnSpc>
              <a:defRPr sz="4000" b="1" i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51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229600" cy="3771900"/>
          </a:xfrm>
        </p:spPr>
        <p:txBody>
          <a:bodyPr/>
          <a:lstStyle>
            <a:lvl1pPr>
              <a:spcAft>
                <a:spcPts val="450"/>
              </a:spcAft>
              <a:defRPr b="0" i="0"/>
            </a:lvl1pPr>
            <a:lvl2pPr>
              <a:spcAft>
                <a:spcPts val="450"/>
              </a:spcAft>
              <a:defRPr b="0" i="0"/>
            </a:lvl2pPr>
            <a:lvl3pPr>
              <a:spcAft>
                <a:spcPts val="450"/>
              </a:spcAft>
              <a:defRPr b="0" i="0"/>
            </a:lvl3pPr>
            <a:lvl4pPr>
              <a:spcAft>
                <a:spcPts val="450"/>
              </a:spcAft>
              <a:defRPr b="0" i="0"/>
            </a:lvl4pPr>
            <a:lvl5pPr>
              <a:spcAft>
                <a:spcPts val="450"/>
              </a:spcAft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B9F025-0D33-7841-8672-5ABFB458F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4B95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3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551"/>
            <a:ext cx="8229600" cy="1069181"/>
          </a:xfrm>
        </p:spPr>
        <p:txBody>
          <a:bodyPr anchor="t"/>
          <a:lstStyle>
            <a:lvl1pPr algn="ctr">
              <a:defRPr sz="3000" b="1" i="0" cap="none" baseline="0">
                <a:solidFill>
                  <a:srgbClr val="54B9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8229600" cy="1371600"/>
          </a:xfrm>
        </p:spPr>
        <p:txBody>
          <a:bodyPr anchor="b"/>
          <a:lstStyle>
            <a:lvl1pPr marL="0" indent="0" algn="ctr">
              <a:buNone/>
              <a:defRPr sz="1500" b="0" i="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3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234440"/>
            <a:ext cx="3931920" cy="3566160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2100" b="0" i="0"/>
            </a:lvl1pPr>
            <a:lvl2pPr>
              <a:lnSpc>
                <a:spcPct val="100000"/>
              </a:lnSpc>
              <a:spcAft>
                <a:spcPts val="450"/>
              </a:spcAft>
              <a:defRPr sz="1800" b="0" i="0"/>
            </a:lvl2pPr>
            <a:lvl3pPr>
              <a:lnSpc>
                <a:spcPct val="100000"/>
              </a:lnSpc>
              <a:spcAft>
                <a:spcPts val="450"/>
              </a:spcAft>
              <a:defRPr sz="1500" b="0" i="0"/>
            </a:lvl3pPr>
            <a:lvl4pPr>
              <a:lnSpc>
                <a:spcPct val="100000"/>
              </a:lnSpc>
              <a:spcAft>
                <a:spcPts val="450"/>
              </a:spcAft>
              <a:defRPr sz="1350" b="0" i="0"/>
            </a:lvl4pPr>
            <a:lvl5pPr>
              <a:lnSpc>
                <a:spcPct val="100000"/>
              </a:lnSpc>
              <a:spcAft>
                <a:spcPts val="450"/>
              </a:spcAft>
              <a:defRPr sz="1350" b="0" i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1E58-160A-3F40-B038-E663FC900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4B95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8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 b="0" i="0"/>
            </a:lvl1pPr>
            <a:lvl2pPr>
              <a:defRPr sz="1500" b="0" i="0"/>
            </a:lvl2pPr>
            <a:lvl3pPr>
              <a:defRPr sz="1350" b="0" i="0"/>
            </a:lvl3pPr>
            <a:lvl4pPr>
              <a:defRPr sz="1200" b="0" i="0"/>
            </a:lvl4pPr>
            <a:lvl5pPr>
              <a:defRPr sz="1200" b="0" i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BF9B49-BF52-8047-BC12-7EE77D5CF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4B95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13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1F0025-E833-9D41-83BE-F86B206E8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4B95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8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24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25" r:id="rId9"/>
    <p:sldLayoutId id="2147484026" r:id="rId10"/>
    <p:sldLayoutId id="2147484016" r:id="rId11"/>
    <p:sldLayoutId id="2147484017" r:id="rId12"/>
    <p:sldLayoutId id="2147484020" r:id="rId13"/>
    <p:sldLayoutId id="2147484021" r:id="rId14"/>
    <p:sldLayoutId id="2147484022" r:id="rId15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625" b="1" i="0" cap="none" spc="38" baseline="0">
          <a:solidFill>
            <a:srgbClr val="C2921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5DAB"/>
          </a:solidFill>
          <a:latin typeface="Tahoma" charset="0"/>
          <a:ea typeface="MS PGothic" pitchFamily="34" charset="-128"/>
          <a:cs typeface="Verdana" pitchFamily="34" charset="0"/>
        </a:defRPr>
      </a:lvl5pPr>
      <a:lvl6pPr marL="3429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6pPr>
      <a:lvl7pPr marL="6858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7pPr>
      <a:lvl8pPr marL="10287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8pPr>
      <a:lvl9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rgbClr val="1D3093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22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1pPr>
      <a:lvl2pPr marL="557213" indent="-214313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sz="1875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2pPr>
      <a:lvl3pPr marL="8572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•"/>
        <a:defRPr sz="1650"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3pPr>
      <a:lvl4pPr marL="12001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–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4pPr>
      <a:lvl5pPr marL="1543050" indent="-171450" algn="l" rtl="0" eaLnBrk="0" fontAlgn="base" hangingPunct="0">
        <a:lnSpc>
          <a:spcPct val="100000"/>
        </a:lnSpc>
        <a:spcBef>
          <a:spcPts val="0"/>
        </a:spcBef>
        <a:spcAft>
          <a:spcPts val="900"/>
        </a:spcAft>
        <a:buChar char="»"/>
        <a:defRPr b="0" i="0">
          <a:solidFill>
            <a:schemeClr val="tx1"/>
          </a:solidFill>
          <a:latin typeface="Helvetica"/>
          <a:ea typeface="MS PGothic" pitchFamily="34" charset="-128"/>
          <a:cs typeface="Helvetica Regular" pitchFamily="2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3BD1-F62F-71A6-9878-62481A82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2149"/>
            <a:ext cx="4800600" cy="2743201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54B956"/>
                </a:solidFill>
              </a:rPr>
              <a:t>Presentation Title</a:t>
            </a:r>
            <a:br>
              <a:rPr lang="en-US" sz="3200" dirty="0"/>
            </a:br>
            <a:br>
              <a:rPr lang="en-US" sz="1400" b="0" dirty="0">
                <a:solidFill>
                  <a:srgbClr val="C2921C"/>
                </a:solidFill>
                <a:latin typeface="Helvetica" pitchFamily="2" charset="0"/>
              </a:rPr>
            </a:br>
            <a:r>
              <a:rPr lang="en-US" sz="1400" b="0" dirty="0">
                <a:latin typeface="Helvetica" pitchFamily="2" charset="0"/>
              </a:rPr>
              <a:t>Jane Doe, Affiliation</a:t>
            </a:r>
            <a:br>
              <a:rPr lang="en-US" sz="1400" b="0" dirty="0">
                <a:latin typeface="Helvetica" pitchFamily="2" charset="0"/>
              </a:rPr>
            </a:br>
            <a:r>
              <a:rPr lang="en-US" sz="1400" b="0" dirty="0">
                <a:latin typeface="Helvetica" pitchFamily="2" charset="0"/>
              </a:rPr>
              <a:t>John Smith, Affiliation</a:t>
            </a:r>
            <a:br>
              <a:rPr lang="en-US" sz="1400" b="0" dirty="0">
                <a:latin typeface="Helvetica" pitchFamily="2" charset="0"/>
              </a:rPr>
            </a:br>
            <a:r>
              <a:rPr lang="en-US" sz="1400" b="0" dirty="0">
                <a:latin typeface="Helvetica" pitchFamily="2" charset="0"/>
              </a:rPr>
              <a:t>John Doe, Affiliation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5E219F-11C7-AC81-8B85-DDF284B75431}"/>
              </a:ext>
            </a:extLst>
          </p:cNvPr>
          <p:cNvSpPr/>
          <p:nvPr/>
        </p:nvSpPr>
        <p:spPr>
          <a:xfrm>
            <a:off x="7924800" y="514350"/>
            <a:ext cx="800475" cy="7847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Your Logo Here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592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2B5E-DEC8-5E0F-4D08-893F39F4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787F8-5122-02A8-D7A5-2B5982855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924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1EBAFB-6BF9-4FF0-8A61-6D4154B4EE1A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5262740c-b43a-441d-80de-33770691cbe7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1c4d834-6e73-4b1f-b14d-15b491e2a4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337F98-14C4-4096-9E14-C4A9917C12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6680A-8A98-48F8-B020-966D9B666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29842</TotalTime>
  <Words>26</Words>
  <Application>Microsoft Macintosh PowerPoint</Application>
  <PresentationFormat>On-screen Show (16:9)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Helvetica</vt:lpstr>
      <vt:lpstr>Helvetica Regular</vt:lpstr>
      <vt:lpstr>Tahoma</vt:lpstr>
      <vt:lpstr>Times</vt:lpstr>
      <vt:lpstr>Blank Presentation</vt:lpstr>
      <vt:lpstr>Presentation Title  Jane Doe, Affiliation John Smith, Affiliation John Doe, Affiliation</vt:lpstr>
      <vt:lpstr>PowerPoint Presentation</vt:lpstr>
    </vt:vector>
  </TitlesOfParts>
  <Company>SETAC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SETAC</dc:creator>
  <cp:lastModifiedBy>Dusty Kennedy</cp:lastModifiedBy>
  <cp:revision>858</cp:revision>
  <cp:lastPrinted>2017-02-21T20:10:48Z</cp:lastPrinted>
  <dcterms:created xsi:type="dcterms:W3CDTF">2012-01-18T15:47:34Z</dcterms:created>
  <dcterms:modified xsi:type="dcterms:W3CDTF">2025-07-07T18:28:17Z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