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BF39E0D4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6C5F7B-AD3E-6D82-C0C9-702A686C39AF}" name="Kelly Derom" initials="KD" userId="S::kelly.derom@setac.org::fea1a2cb-433e-48ea-9474-a64e4554a8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ECA3E-1A23-AA44-9394-B1F78FEDC67E}" v="6" dt="2026-03-05T10:26:19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712"/>
  </p:normalViewPr>
  <p:slideViewPr>
    <p:cSldViewPr snapToGrid="0">
      <p:cViewPr varScale="1">
        <p:scale>
          <a:sx n="115" d="100"/>
          <a:sy n="115" d="100"/>
        </p:scale>
        <p:origin x="5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omments/modernComment_100_BF39E0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8CBD3AA-8C57-3549-B72B-05048FE44281}" authorId="{ED6C5F7B-AD3E-6D82-C0C9-702A686C39AF}" created="2026-03-05T10:11:36.055">
    <pc:sldMkLst xmlns:pc="http://schemas.microsoft.com/office/powerpoint/2013/main/command">
      <pc:docMk/>
      <pc:sldMk cId="3208241364" sldId="256"/>
    </pc:sldMkLst>
    <p188:txBody>
      <a:bodyPr/>
      <a:lstStyle/>
      <a:p>
        <a:r>
          <a:rPr lang="en-BE"/>
          <a:t>To create the final image: File &gt; Export &gt; JPEG filetype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98B9C-42F5-FC93-B408-D82C76916E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53989" y="1984663"/>
            <a:ext cx="5912429" cy="1828801"/>
          </a:xfrm>
        </p:spPr>
        <p:txBody>
          <a:bodyPr anchor="b">
            <a:normAutofit/>
          </a:bodyPr>
          <a:lstStyle>
            <a:lvl1pPr algn="l">
              <a:defRPr sz="2800" b="1" i="0">
                <a:latin typeface="HELVETICA LIGHT" panose="020B04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67E74-EA8D-2552-F8C9-DDCBC32432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53989" y="4090410"/>
            <a:ext cx="5912427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latin typeface="Helvetica Light" panose="020B04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Chairs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2880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03A6-4ABA-F231-8AE3-44D66C68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04B41-3016-F42A-A9CE-098C2DCBE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0D70E-F849-F619-6C37-BB56C510E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C873-B6EF-F24A-BCD4-D45B1D4F7198}" type="datetimeFigureOut">
              <a:rPr lang="en-BE" smtClean="0"/>
              <a:t>05/03/2026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23D9B-EF12-F865-7F31-DA8FA768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51AE1-F47B-A404-80CA-9F95F1A4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E160-BC9C-B445-865D-EEE579B4AA4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1296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37839-037D-52F0-4942-040C8AD2C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A981C-FCC0-DC22-96CF-AAD6F97B0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6781C-1A7D-D142-06B1-7805B74C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C873-B6EF-F24A-BCD4-D45B1D4F7198}" type="datetimeFigureOut">
              <a:rPr lang="en-BE" smtClean="0"/>
              <a:t>05/03/2026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EACE-9AA1-58FD-2311-28490AEA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E34F4-B7EE-EF41-CA48-F0C7BC0B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E160-BC9C-B445-865D-EEE579B4AA4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7304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35F17-5863-6013-76E4-F166D9AB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D529D-2B4B-A50A-1775-9A6718C13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54DF3-F0ED-9D1A-2CE1-F6961760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C873-B6EF-F24A-BCD4-D45B1D4F7198}" type="datetimeFigureOut">
              <a:rPr lang="en-BE" smtClean="0"/>
              <a:t>05/03/2026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17D49-1ECE-D060-5607-D711AD59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D066B-2A26-515E-7E7D-8284CAC5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E160-BC9C-B445-865D-EEE579B4AA4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134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78B0-5110-956C-32F5-FFC9707C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68702-4E34-1CBB-6D58-F46AE1460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529B8-E016-18F7-59D2-4A0952352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C873-B6EF-F24A-BCD4-D45B1D4F7198}" type="datetimeFigureOut">
              <a:rPr lang="en-BE" smtClean="0"/>
              <a:t>05/03/2026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A8446-253F-B71F-2CB3-B5287EA41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D948C-66EE-BF14-5716-8DD0E856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E160-BC9C-B445-865D-EEE579B4AA4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978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2789-5613-24EF-EB10-9D2AA9CA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4458A-F87C-8774-7FDA-B551220A8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27D57-625F-7E49-E546-06F3E534F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656AC-419E-C614-5A13-630EEFF9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C873-B6EF-F24A-BCD4-D45B1D4F7198}" type="datetimeFigureOut">
              <a:rPr lang="en-BE" smtClean="0"/>
              <a:t>05/03/2026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DA39B-21FC-73F5-CF15-61D7783F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2AEFC-9051-7028-BB3F-11FB2045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E160-BC9C-B445-865D-EEE579B4AA4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2322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AC49-CE42-C484-82C6-3CF635E7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C7E26-28BA-2AEA-2F22-4E281F89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368AB-003D-DE67-AA78-CBD6C9BEA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AC61B-A097-47B0-3A86-6BF95CE9B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4434C-B2D6-9E50-14B5-ACF273369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2C433-D9A0-2471-B122-2F4CF009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C873-B6EF-F24A-BCD4-D45B1D4F7198}" type="datetimeFigureOut">
              <a:rPr lang="en-BE" smtClean="0"/>
              <a:t>05/03/2026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43832-026E-0A88-E49C-334FE2DB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7B8A8-5887-26BB-07FA-00E0F94E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E160-BC9C-B445-865D-EEE579B4AA4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3733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F6A8-9C08-5CF7-B684-18C78B83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6E31B-4AD7-8A78-7881-FE7FE5E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C873-B6EF-F24A-BCD4-D45B1D4F7198}" type="datetimeFigureOut">
              <a:rPr lang="en-BE" smtClean="0"/>
              <a:t>05/03/2026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4E335-2992-A849-EDE1-0ACE2484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E79A7-84BC-E3A9-AEC0-7F3B4A03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E160-BC9C-B445-865D-EEE579B4AA4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701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1A5470-92AA-088C-4BE5-499A2900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C873-B6EF-F24A-BCD4-D45B1D4F7198}" type="datetimeFigureOut">
              <a:rPr lang="en-BE" smtClean="0"/>
              <a:t>05/03/2026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B3897-64DD-9B3F-FFD6-77DBB5A4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9EBCD-BBF6-757F-85DE-10A67EDD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E160-BC9C-B445-865D-EEE579B4AA4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62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587E0-9D4F-1A85-8793-062D5FC6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92C7D-BF1A-8490-E06E-B8B8ABBA5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8A76F-214B-3F44-785E-5FF3B95E6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00794-1C2F-D7B9-05D2-0A2DF65E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C873-B6EF-F24A-BCD4-D45B1D4F7198}" type="datetimeFigureOut">
              <a:rPr lang="en-BE" smtClean="0"/>
              <a:t>05/03/2026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2AB8B-8308-828D-8BED-F656588B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3C237-4C7F-2E96-DEA4-909D6D24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E160-BC9C-B445-865D-EEE579B4AA4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9630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4D3C-68DA-73D9-E3F2-468E1034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0EF59-7B2A-038D-46D1-2BB6219DA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83B3B-9A84-63EE-1AE4-5338BC742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ED608-07FC-3E85-3FB8-01D142A2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C873-B6EF-F24A-BCD4-D45B1D4F7198}" type="datetimeFigureOut">
              <a:rPr lang="en-BE" smtClean="0"/>
              <a:t>05/03/2026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B3D9B-08A9-FD76-80C6-C5A2DE1D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4CBAF-4DFC-1C96-350C-1121BCC8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BE160-BC9C-B445-865D-EEE579B4AA4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3385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EAA0AE-1020-F281-2FFF-E5E1AA95F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D597D-D685-2D41-B8BE-CAEA70FEB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38761-6596-A991-6345-88B3056EF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3BC873-B6EF-F24A-BCD4-D45B1D4F7198}" type="datetimeFigureOut">
              <a:rPr lang="en-BE" smtClean="0"/>
              <a:t>05/03/2026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B6E5F-69A5-74BB-5A44-A31E47D67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BC046-010C-2E66-E032-0831A1228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BE160-BC9C-B445-865D-EEE579B4AA4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2679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Ligh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0_BF39E0D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645E-0B99-343D-309D-0ADFEF141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6BC0F-F208-3280-8080-8D78A99C4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082413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Helvetica Light</vt:lpstr>
      <vt:lpstr>Helvetica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Derom</dc:creator>
  <cp:lastModifiedBy>Kelly Derom</cp:lastModifiedBy>
  <cp:revision>1</cp:revision>
  <dcterms:created xsi:type="dcterms:W3CDTF">2026-03-05T10:06:10Z</dcterms:created>
  <dcterms:modified xsi:type="dcterms:W3CDTF">2026-03-05T10:26:36Z</dcterms:modified>
</cp:coreProperties>
</file>