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4"/>
  </p:sldMasterIdLst>
  <p:sldIdLst>
    <p:sldId id="256" r:id="rId5"/>
  </p:sldIdLst>
  <p:sldSz cx="41605200" cy="2057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sty Kennedy" initials="DK" lastIdx="1" clrIdx="0">
    <p:extLst>
      <p:ext uri="{19B8F6BF-5375-455C-9EA6-DF929625EA0E}">
        <p15:presenceInfo xmlns:p15="http://schemas.microsoft.com/office/powerpoint/2012/main" userId="S::dusty.kennedy@setac.org::c189fd3f-da02-4e2d-9250-64f00080245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2028"/>
    <a:srgbClr val="005EAA"/>
    <a:srgbClr val="5CB458"/>
    <a:srgbClr val="79C256"/>
    <a:srgbClr val="5CA670"/>
    <a:srgbClr val="5CBC58"/>
    <a:srgbClr val="005DAA"/>
    <a:srgbClr val="000000"/>
    <a:srgbClr val="C3932B"/>
    <a:srgbClr val="D122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26"/>
    <p:restoredTop sz="94668"/>
  </p:normalViewPr>
  <p:slideViewPr>
    <p:cSldViewPr snapToGrid="0">
      <p:cViewPr varScale="1">
        <p:scale>
          <a:sx n="27" d="100"/>
          <a:sy n="27" d="100"/>
        </p:scale>
        <p:origin x="248" y="10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usty Kennedy" userId="c189fd3f-da02-4e2d-9250-64f00080245b" providerId="ADAL" clId="{50D74A2D-3307-5DEB-8AE3-062377BC4609}"/>
    <pc:docChg chg="modSld modMainMaster">
      <pc:chgData name="Dusty Kennedy" userId="c189fd3f-da02-4e2d-9250-64f00080245b" providerId="ADAL" clId="{50D74A2D-3307-5DEB-8AE3-062377BC4609}" dt="2026-08-11T15:38:13.978" v="37" actId="1036"/>
      <pc:docMkLst>
        <pc:docMk/>
      </pc:docMkLst>
      <pc:sldChg chg="modSp mod setBg">
        <pc:chgData name="Dusty Kennedy" userId="c189fd3f-da02-4e2d-9250-64f00080245b" providerId="ADAL" clId="{50D74A2D-3307-5DEB-8AE3-062377BC4609}" dt="2026-08-11T15:38:13.978" v="37" actId="1036"/>
        <pc:sldMkLst>
          <pc:docMk/>
          <pc:sldMk cId="3608272676" sldId="256"/>
        </pc:sldMkLst>
        <pc:spChg chg="mod">
          <ac:chgData name="Dusty Kennedy" userId="c189fd3f-da02-4e2d-9250-64f00080245b" providerId="ADAL" clId="{50D74A2D-3307-5DEB-8AE3-062377BC4609}" dt="2026-08-11T15:38:13.978" v="37" actId="1036"/>
          <ac:spMkLst>
            <pc:docMk/>
            <pc:sldMk cId="3608272676" sldId="256"/>
            <ac:spMk id="2" creationId="{F57401C5-72BD-DC48-94A0-182B4A946EDC}"/>
          </ac:spMkLst>
        </pc:spChg>
        <pc:spChg chg="mod">
          <ac:chgData name="Dusty Kennedy" userId="c189fd3f-da02-4e2d-9250-64f00080245b" providerId="ADAL" clId="{50D74A2D-3307-5DEB-8AE3-062377BC4609}" dt="2026-08-11T15:37:32.867" v="27" actId="1076"/>
          <ac:spMkLst>
            <pc:docMk/>
            <pc:sldMk cId="3608272676" sldId="256"/>
            <ac:spMk id="3" creationId="{7F6FD9A5-767C-8943-9BEF-4C87F3CA0274}"/>
          </ac:spMkLst>
        </pc:spChg>
        <pc:spChg chg="mod">
          <ac:chgData name="Dusty Kennedy" userId="c189fd3f-da02-4e2d-9250-64f00080245b" providerId="ADAL" clId="{50D74A2D-3307-5DEB-8AE3-062377BC4609}" dt="2026-08-11T15:37:32.867" v="27" actId="1076"/>
          <ac:spMkLst>
            <pc:docMk/>
            <pc:sldMk cId="3608272676" sldId="256"/>
            <ac:spMk id="5" creationId="{9C86700C-112A-70DD-71F8-D15631354731}"/>
          </ac:spMkLst>
        </pc:spChg>
        <pc:spChg chg="mod">
          <ac:chgData name="Dusty Kennedy" userId="c189fd3f-da02-4e2d-9250-64f00080245b" providerId="ADAL" clId="{50D74A2D-3307-5DEB-8AE3-062377BC4609}" dt="2026-08-11T15:37:32.867" v="27" actId="1076"/>
          <ac:spMkLst>
            <pc:docMk/>
            <pc:sldMk cId="3608272676" sldId="256"/>
            <ac:spMk id="6" creationId="{5A57F7AC-7666-E446-B4BB-A5936EAE3C67}"/>
          </ac:spMkLst>
        </pc:spChg>
        <pc:spChg chg="mod">
          <ac:chgData name="Dusty Kennedy" userId="c189fd3f-da02-4e2d-9250-64f00080245b" providerId="ADAL" clId="{50D74A2D-3307-5DEB-8AE3-062377BC4609}" dt="2026-08-11T15:37:52.115" v="30" actId="14100"/>
          <ac:spMkLst>
            <pc:docMk/>
            <pc:sldMk cId="3608272676" sldId="256"/>
            <ac:spMk id="7" creationId="{891F6698-6F98-FE47-B0E2-B44450418B28}"/>
          </ac:spMkLst>
        </pc:spChg>
        <pc:spChg chg="mod">
          <ac:chgData name="Dusty Kennedy" userId="c189fd3f-da02-4e2d-9250-64f00080245b" providerId="ADAL" clId="{50D74A2D-3307-5DEB-8AE3-062377BC4609}" dt="2026-08-11T15:37:38.638" v="28" actId="1076"/>
          <ac:spMkLst>
            <pc:docMk/>
            <pc:sldMk cId="3608272676" sldId="256"/>
            <ac:spMk id="9" creationId="{32A28ADE-4A5E-FF46-A6EA-3C5A521A87CF}"/>
          </ac:spMkLst>
        </pc:spChg>
        <pc:spChg chg="mod">
          <ac:chgData name="Dusty Kennedy" userId="c189fd3f-da02-4e2d-9250-64f00080245b" providerId="ADAL" clId="{50D74A2D-3307-5DEB-8AE3-062377BC4609}" dt="2026-08-11T15:37:32.867" v="27" actId="1076"/>
          <ac:spMkLst>
            <pc:docMk/>
            <pc:sldMk cId="3608272676" sldId="256"/>
            <ac:spMk id="11" creationId="{3A01BC25-5125-5F4F-96E5-360EA8CD2FC9}"/>
          </ac:spMkLst>
        </pc:spChg>
        <pc:spChg chg="mod">
          <ac:chgData name="Dusty Kennedy" userId="c189fd3f-da02-4e2d-9250-64f00080245b" providerId="ADAL" clId="{50D74A2D-3307-5DEB-8AE3-062377BC4609}" dt="2026-08-11T15:37:52.115" v="30" actId="14100"/>
          <ac:spMkLst>
            <pc:docMk/>
            <pc:sldMk cId="3608272676" sldId="256"/>
            <ac:spMk id="12" creationId="{79B971DD-18A4-ED4A-B17B-901571303FB7}"/>
          </ac:spMkLst>
        </pc:spChg>
        <pc:spChg chg="mod">
          <ac:chgData name="Dusty Kennedy" userId="c189fd3f-da02-4e2d-9250-64f00080245b" providerId="ADAL" clId="{50D74A2D-3307-5DEB-8AE3-062377BC4609}" dt="2026-08-11T15:37:32.867" v="27" actId="1076"/>
          <ac:spMkLst>
            <pc:docMk/>
            <pc:sldMk cId="3608272676" sldId="256"/>
            <ac:spMk id="13" creationId="{05D65152-E903-1C4B-B4B4-43D881ED6CE5}"/>
          </ac:spMkLst>
        </pc:spChg>
        <pc:spChg chg="mod">
          <ac:chgData name="Dusty Kennedy" userId="c189fd3f-da02-4e2d-9250-64f00080245b" providerId="ADAL" clId="{50D74A2D-3307-5DEB-8AE3-062377BC4609}" dt="2026-08-11T15:37:32.867" v="27" actId="1076"/>
          <ac:spMkLst>
            <pc:docMk/>
            <pc:sldMk cId="3608272676" sldId="256"/>
            <ac:spMk id="14" creationId="{9A89FE23-7736-454D-833A-4F4456DAE834}"/>
          </ac:spMkLst>
        </pc:spChg>
      </pc:sldChg>
      <pc:sldMasterChg chg="modSp modSldLayout">
        <pc:chgData name="Dusty Kennedy" userId="c189fd3f-da02-4e2d-9250-64f00080245b" providerId="ADAL" clId="{50D74A2D-3307-5DEB-8AE3-062377BC4609}" dt="2026-08-11T15:30:52.620" v="12"/>
        <pc:sldMasterMkLst>
          <pc:docMk/>
          <pc:sldMasterMk cId="2510022369" sldId="2147483684"/>
        </pc:sldMasterMkLst>
        <pc:spChg chg="mod">
          <ac:chgData name="Dusty Kennedy" userId="c189fd3f-da02-4e2d-9250-64f00080245b" providerId="ADAL" clId="{50D74A2D-3307-5DEB-8AE3-062377BC4609}" dt="2026-08-11T15:30:52.620" v="12"/>
          <ac:spMkLst>
            <pc:docMk/>
            <pc:sldMasterMk cId="2510022369" sldId="2147483684"/>
            <ac:spMk id="2" creationId="{00000000-0000-0000-0000-000000000000}"/>
          </ac:spMkLst>
        </pc:spChg>
        <pc:spChg chg="mod">
          <ac:chgData name="Dusty Kennedy" userId="c189fd3f-da02-4e2d-9250-64f00080245b" providerId="ADAL" clId="{50D74A2D-3307-5DEB-8AE3-062377BC4609}" dt="2026-08-11T15:30:52.620" v="12"/>
          <ac:spMkLst>
            <pc:docMk/>
            <pc:sldMasterMk cId="2510022369" sldId="2147483684"/>
            <ac:spMk id="3" creationId="{00000000-0000-0000-0000-000000000000}"/>
          </ac:spMkLst>
        </pc:spChg>
        <pc:spChg chg="mod">
          <ac:chgData name="Dusty Kennedy" userId="c189fd3f-da02-4e2d-9250-64f00080245b" providerId="ADAL" clId="{50D74A2D-3307-5DEB-8AE3-062377BC4609}" dt="2026-08-11T15:30:52.620" v="12"/>
          <ac:spMkLst>
            <pc:docMk/>
            <pc:sldMasterMk cId="2510022369" sldId="2147483684"/>
            <ac:spMk id="4" creationId="{00000000-0000-0000-0000-000000000000}"/>
          </ac:spMkLst>
        </pc:spChg>
        <pc:spChg chg="mod">
          <ac:chgData name="Dusty Kennedy" userId="c189fd3f-da02-4e2d-9250-64f00080245b" providerId="ADAL" clId="{50D74A2D-3307-5DEB-8AE3-062377BC4609}" dt="2026-08-11T15:30:52.620" v="12"/>
          <ac:spMkLst>
            <pc:docMk/>
            <pc:sldMasterMk cId="2510022369" sldId="2147483684"/>
            <ac:spMk id="5" creationId="{00000000-0000-0000-0000-000000000000}"/>
          </ac:spMkLst>
        </pc:spChg>
        <pc:spChg chg="mod">
          <ac:chgData name="Dusty Kennedy" userId="c189fd3f-da02-4e2d-9250-64f00080245b" providerId="ADAL" clId="{50D74A2D-3307-5DEB-8AE3-062377BC4609}" dt="2026-08-11T15:30:52.620" v="12"/>
          <ac:spMkLst>
            <pc:docMk/>
            <pc:sldMasterMk cId="2510022369" sldId="2147483684"/>
            <ac:spMk id="6" creationId="{00000000-0000-0000-0000-000000000000}"/>
          </ac:spMkLst>
        </pc:spChg>
        <pc:sldLayoutChg chg="modSp">
          <pc:chgData name="Dusty Kennedy" userId="c189fd3f-da02-4e2d-9250-64f00080245b" providerId="ADAL" clId="{50D74A2D-3307-5DEB-8AE3-062377BC4609}" dt="2026-08-11T15:30:52.620" v="12"/>
          <pc:sldLayoutMkLst>
            <pc:docMk/>
            <pc:sldMasterMk cId="2510022369" sldId="2147483684"/>
            <pc:sldLayoutMk cId="1321512095" sldId="2147483685"/>
          </pc:sldLayoutMkLst>
          <pc:spChg chg="mod">
            <ac:chgData name="Dusty Kennedy" userId="c189fd3f-da02-4e2d-9250-64f00080245b" providerId="ADAL" clId="{50D74A2D-3307-5DEB-8AE3-062377BC4609}" dt="2026-08-11T15:30:52.620" v="12"/>
            <ac:spMkLst>
              <pc:docMk/>
              <pc:sldMasterMk cId="2510022369" sldId="2147483684"/>
              <pc:sldLayoutMk cId="1321512095" sldId="2147483685"/>
              <ac:spMk id="2" creationId="{00000000-0000-0000-0000-000000000000}"/>
            </ac:spMkLst>
          </pc:spChg>
          <pc:spChg chg="mod">
            <ac:chgData name="Dusty Kennedy" userId="c189fd3f-da02-4e2d-9250-64f00080245b" providerId="ADAL" clId="{50D74A2D-3307-5DEB-8AE3-062377BC4609}" dt="2026-08-11T15:30:52.620" v="12"/>
            <ac:spMkLst>
              <pc:docMk/>
              <pc:sldMasterMk cId="2510022369" sldId="2147483684"/>
              <pc:sldLayoutMk cId="1321512095" sldId="2147483685"/>
              <ac:spMk id="3" creationId="{00000000-0000-0000-0000-000000000000}"/>
            </ac:spMkLst>
          </pc:spChg>
        </pc:sldLayoutChg>
        <pc:sldLayoutChg chg="modSp">
          <pc:chgData name="Dusty Kennedy" userId="c189fd3f-da02-4e2d-9250-64f00080245b" providerId="ADAL" clId="{50D74A2D-3307-5DEB-8AE3-062377BC4609}" dt="2026-08-11T15:30:52.620" v="12"/>
          <pc:sldLayoutMkLst>
            <pc:docMk/>
            <pc:sldMasterMk cId="2510022369" sldId="2147483684"/>
            <pc:sldLayoutMk cId="1884710438" sldId="2147483687"/>
          </pc:sldLayoutMkLst>
          <pc:spChg chg="mod">
            <ac:chgData name="Dusty Kennedy" userId="c189fd3f-da02-4e2d-9250-64f00080245b" providerId="ADAL" clId="{50D74A2D-3307-5DEB-8AE3-062377BC4609}" dt="2026-08-11T15:30:52.620" v="12"/>
            <ac:spMkLst>
              <pc:docMk/>
              <pc:sldMasterMk cId="2510022369" sldId="2147483684"/>
              <pc:sldLayoutMk cId="1884710438" sldId="2147483687"/>
              <ac:spMk id="2" creationId="{00000000-0000-0000-0000-000000000000}"/>
            </ac:spMkLst>
          </pc:spChg>
          <pc:spChg chg="mod">
            <ac:chgData name="Dusty Kennedy" userId="c189fd3f-da02-4e2d-9250-64f00080245b" providerId="ADAL" clId="{50D74A2D-3307-5DEB-8AE3-062377BC4609}" dt="2026-08-11T15:30:52.620" v="12"/>
            <ac:spMkLst>
              <pc:docMk/>
              <pc:sldMasterMk cId="2510022369" sldId="2147483684"/>
              <pc:sldLayoutMk cId="1884710438" sldId="2147483687"/>
              <ac:spMk id="3" creationId="{00000000-0000-0000-0000-000000000000}"/>
            </ac:spMkLst>
          </pc:spChg>
        </pc:sldLayoutChg>
        <pc:sldLayoutChg chg="modSp">
          <pc:chgData name="Dusty Kennedy" userId="c189fd3f-da02-4e2d-9250-64f00080245b" providerId="ADAL" clId="{50D74A2D-3307-5DEB-8AE3-062377BC4609}" dt="2026-08-11T15:30:52.620" v="12"/>
          <pc:sldLayoutMkLst>
            <pc:docMk/>
            <pc:sldMasterMk cId="2510022369" sldId="2147483684"/>
            <pc:sldLayoutMk cId="112018026" sldId="2147483688"/>
          </pc:sldLayoutMkLst>
          <pc:spChg chg="mod">
            <ac:chgData name="Dusty Kennedy" userId="c189fd3f-da02-4e2d-9250-64f00080245b" providerId="ADAL" clId="{50D74A2D-3307-5DEB-8AE3-062377BC4609}" dt="2026-08-11T15:30:52.620" v="12"/>
            <ac:spMkLst>
              <pc:docMk/>
              <pc:sldMasterMk cId="2510022369" sldId="2147483684"/>
              <pc:sldLayoutMk cId="112018026" sldId="2147483688"/>
              <ac:spMk id="3" creationId="{00000000-0000-0000-0000-000000000000}"/>
            </ac:spMkLst>
          </pc:spChg>
          <pc:spChg chg="mod">
            <ac:chgData name="Dusty Kennedy" userId="c189fd3f-da02-4e2d-9250-64f00080245b" providerId="ADAL" clId="{50D74A2D-3307-5DEB-8AE3-062377BC4609}" dt="2026-08-11T15:30:52.620" v="12"/>
            <ac:spMkLst>
              <pc:docMk/>
              <pc:sldMasterMk cId="2510022369" sldId="2147483684"/>
              <pc:sldLayoutMk cId="112018026" sldId="2147483688"/>
              <ac:spMk id="4" creationId="{00000000-0000-0000-0000-000000000000}"/>
            </ac:spMkLst>
          </pc:spChg>
        </pc:sldLayoutChg>
        <pc:sldLayoutChg chg="modSp">
          <pc:chgData name="Dusty Kennedy" userId="c189fd3f-da02-4e2d-9250-64f00080245b" providerId="ADAL" clId="{50D74A2D-3307-5DEB-8AE3-062377BC4609}" dt="2026-08-11T15:30:52.620" v="12"/>
          <pc:sldLayoutMkLst>
            <pc:docMk/>
            <pc:sldMasterMk cId="2510022369" sldId="2147483684"/>
            <pc:sldLayoutMk cId="1192281076" sldId="2147483689"/>
          </pc:sldLayoutMkLst>
          <pc:spChg chg="mod">
            <ac:chgData name="Dusty Kennedy" userId="c189fd3f-da02-4e2d-9250-64f00080245b" providerId="ADAL" clId="{50D74A2D-3307-5DEB-8AE3-062377BC4609}" dt="2026-08-11T15:30:52.620" v="12"/>
            <ac:spMkLst>
              <pc:docMk/>
              <pc:sldMasterMk cId="2510022369" sldId="2147483684"/>
              <pc:sldLayoutMk cId="1192281076" sldId="2147483689"/>
              <ac:spMk id="2" creationId="{00000000-0000-0000-0000-000000000000}"/>
            </ac:spMkLst>
          </pc:spChg>
          <pc:spChg chg="mod">
            <ac:chgData name="Dusty Kennedy" userId="c189fd3f-da02-4e2d-9250-64f00080245b" providerId="ADAL" clId="{50D74A2D-3307-5DEB-8AE3-062377BC4609}" dt="2026-08-11T15:30:52.620" v="12"/>
            <ac:spMkLst>
              <pc:docMk/>
              <pc:sldMasterMk cId="2510022369" sldId="2147483684"/>
              <pc:sldLayoutMk cId="1192281076" sldId="2147483689"/>
              <ac:spMk id="3" creationId="{00000000-0000-0000-0000-000000000000}"/>
            </ac:spMkLst>
          </pc:spChg>
          <pc:spChg chg="mod">
            <ac:chgData name="Dusty Kennedy" userId="c189fd3f-da02-4e2d-9250-64f00080245b" providerId="ADAL" clId="{50D74A2D-3307-5DEB-8AE3-062377BC4609}" dt="2026-08-11T15:30:52.620" v="12"/>
            <ac:spMkLst>
              <pc:docMk/>
              <pc:sldMasterMk cId="2510022369" sldId="2147483684"/>
              <pc:sldLayoutMk cId="1192281076" sldId="2147483689"/>
              <ac:spMk id="4" creationId="{00000000-0000-0000-0000-000000000000}"/>
            </ac:spMkLst>
          </pc:spChg>
          <pc:spChg chg="mod">
            <ac:chgData name="Dusty Kennedy" userId="c189fd3f-da02-4e2d-9250-64f00080245b" providerId="ADAL" clId="{50D74A2D-3307-5DEB-8AE3-062377BC4609}" dt="2026-08-11T15:30:52.620" v="12"/>
            <ac:spMkLst>
              <pc:docMk/>
              <pc:sldMasterMk cId="2510022369" sldId="2147483684"/>
              <pc:sldLayoutMk cId="1192281076" sldId="2147483689"/>
              <ac:spMk id="5" creationId="{00000000-0000-0000-0000-000000000000}"/>
            </ac:spMkLst>
          </pc:spChg>
          <pc:spChg chg="mod">
            <ac:chgData name="Dusty Kennedy" userId="c189fd3f-da02-4e2d-9250-64f00080245b" providerId="ADAL" clId="{50D74A2D-3307-5DEB-8AE3-062377BC4609}" dt="2026-08-11T15:30:52.620" v="12"/>
            <ac:spMkLst>
              <pc:docMk/>
              <pc:sldMasterMk cId="2510022369" sldId="2147483684"/>
              <pc:sldLayoutMk cId="1192281076" sldId="2147483689"/>
              <ac:spMk id="6" creationId="{00000000-0000-0000-0000-000000000000}"/>
            </ac:spMkLst>
          </pc:spChg>
        </pc:sldLayoutChg>
        <pc:sldLayoutChg chg="modSp">
          <pc:chgData name="Dusty Kennedy" userId="c189fd3f-da02-4e2d-9250-64f00080245b" providerId="ADAL" clId="{50D74A2D-3307-5DEB-8AE3-062377BC4609}" dt="2026-08-11T15:30:52.620" v="12"/>
          <pc:sldLayoutMkLst>
            <pc:docMk/>
            <pc:sldMasterMk cId="2510022369" sldId="2147483684"/>
            <pc:sldLayoutMk cId="385226938" sldId="2147483692"/>
          </pc:sldLayoutMkLst>
          <pc:spChg chg="mod">
            <ac:chgData name="Dusty Kennedy" userId="c189fd3f-da02-4e2d-9250-64f00080245b" providerId="ADAL" clId="{50D74A2D-3307-5DEB-8AE3-062377BC4609}" dt="2026-08-11T15:30:52.620" v="12"/>
            <ac:spMkLst>
              <pc:docMk/>
              <pc:sldMasterMk cId="2510022369" sldId="2147483684"/>
              <pc:sldLayoutMk cId="385226938" sldId="2147483692"/>
              <ac:spMk id="2" creationId="{00000000-0000-0000-0000-000000000000}"/>
            </ac:spMkLst>
          </pc:spChg>
          <pc:spChg chg="mod">
            <ac:chgData name="Dusty Kennedy" userId="c189fd3f-da02-4e2d-9250-64f00080245b" providerId="ADAL" clId="{50D74A2D-3307-5DEB-8AE3-062377BC4609}" dt="2026-08-11T15:30:52.620" v="12"/>
            <ac:spMkLst>
              <pc:docMk/>
              <pc:sldMasterMk cId="2510022369" sldId="2147483684"/>
              <pc:sldLayoutMk cId="385226938" sldId="2147483692"/>
              <ac:spMk id="3" creationId="{00000000-0000-0000-0000-000000000000}"/>
            </ac:spMkLst>
          </pc:spChg>
          <pc:spChg chg="mod">
            <ac:chgData name="Dusty Kennedy" userId="c189fd3f-da02-4e2d-9250-64f00080245b" providerId="ADAL" clId="{50D74A2D-3307-5DEB-8AE3-062377BC4609}" dt="2026-08-11T15:30:52.620" v="12"/>
            <ac:spMkLst>
              <pc:docMk/>
              <pc:sldMasterMk cId="2510022369" sldId="2147483684"/>
              <pc:sldLayoutMk cId="385226938" sldId="2147483692"/>
              <ac:spMk id="4" creationId="{00000000-0000-0000-0000-000000000000}"/>
            </ac:spMkLst>
          </pc:spChg>
        </pc:sldLayoutChg>
        <pc:sldLayoutChg chg="modSp">
          <pc:chgData name="Dusty Kennedy" userId="c189fd3f-da02-4e2d-9250-64f00080245b" providerId="ADAL" clId="{50D74A2D-3307-5DEB-8AE3-062377BC4609}" dt="2026-08-11T15:30:52.620" v="12"/>
          <pc:sldLayoutMkLst>
            <pc:docMk/>
            <pc:sldMasterMk cId="2510022369" sldId="2147483684"/>
            <pc:sldLayoutMk cId="3576626197" sldId="2147483693"/>
          </pc:sldLayoutMkLst>
          <pc:spChg chg="mod">
            <ac:chgData name="Dusty Kennedy" userId="c189fd3f-da02-4e2d-9250-64f00080245b" providerId="ADAL" clId="{50D74A2D-3307-5DEB-8AE3-062377BC4609}" dt="2026-08-11T15:30:52.620" v="12"/>
            <ac:spMkLst>
              <pc:docMk/>
              <pc:sldMasterMk cId="2510022369" sldId="2147483684"/>
              <pc:sldLayoutMk cId="3576626197" sldId="2147483693"/>
              <ac:spMk id="2" creationId="{00000000-0000-0000-0000-000000000000}"/>
            </ac:spMkLst>
          </pc:spChg>
          <pc:spChg chg="mod">
            <ac:chgData name="Dusty Kennedy" userId="c189fd3f-da02-4e2d-9250-64f00080245b" providerId="ADAL" clId="{50D74A2D-3307-5DEB-8AE3-062377BC4609}" dt="2026-08-11T15:30:52.620" v="12"/>
            <ac:spMkLst>
              <pc:docMk/>
              <pc:sldMasterMk cId="2510022369" sldId="2147483684"/>
              <pc:sldLayoutMk cId="3576626197" sldId="2147483693"/>
              <ac:spMk id="3" creationId="{00000000-0000-0000-0000-000000000000}"/>
            </ac:spMkLst>
          </pc:spChg>
          <pc:spChg chg="mod">
            <ac:chgData name="Dusty Kennedy" userId="c189fd3f-da02-4e2d-9250-64f00080245b" providerId="ADAL" clId="{50D74A2D-3307-5DEB-8AE3-062377BC4609}" dt="2026-08-11T15:30:52.620" v="12"/>
            <ac:spMkLst>
              <pc:docMk/>
              <pc:sldMasterMk cId="2510022369" sldId="2147483684"/>
              <pc:sldLayoutMk cId="3576626197" sldId="2147483693"/>
              <ac:spMk id="4" creationId="{00000000-0000-0000-0000-000000000000}"/>
            </ac:spMkLst>
          </pc:spChg>
        </pc:sldLayoutChg>
        <pc:sldLayoutChg chg="modSp">
          <pc:chgData name="Dusty Kennedy" userId="c189fd3f-da02-4e2d-9250-64f00080245b" providerId="ADAL" clId="{50D74A2D-3307-5DEB-8AE3-062377BC4609}" dt="2026-08-11T15:30:52.620" v="12"/>
          <pc:sldLayoutMkLst>
            <pc:docMk/>
            <pc:sldMasterMk cId="2510022369" sldId="2147483684"/>
            <pc:sldLayoutMk cId="3133927510" sldId="2147483695"/>
          </pc:sldLayoutMkLst>
          <pc:spChg chg="mod">
            <ac:chgData name="Dusty Kennedy" userId="c189fd3f-da02-4e2d-9250-64f00080245b" providerId="ADAL" clId="{50D74A2D-3307-5DEB-8AE3-062377BC4609}" dt="2026-08-11T15:30:52.620" v="12"/>
            <ac:spMkLst>
              <pc:docMk/>
              <pc:sldMasterMk cId="2510022369" sldId="2147483684"/>
              <pc:sldLayoutMk cId="3133927510" sldId="2147483695"/>
              <ac:spMk id="2" creationId="{00000000-0000-0000-0000-000000000000}"/>
            </ac:spMkLst>
          </pc:spChg>
          <pc:spChg chg="mod">
            <ac:chgData name="Dusty Kennedy" userId="c189fd3f-da02-4e2d-9250-64f00080245b" providerId="ADAL" clId="{50D74A2D-3307-5DEB-8AE3-062377BC4609}" dt="2026-08-11T15:30:52.620" v="12"/>
            <ac:spMkLst>
              <pc:docMk/>
              <pc:sldMasterMk cId="2510022369" sldId="2147483684"/>
              <pc:sldLayoutMk cId="3133927510" sldId="2147483695"/>
              <ac:spMk id="3" creationId="{00000000-0000-0000-0000-000000000000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00650" y="3367089"/>
            <a:ext cx="31203900" cy="7162800"/>
          </a:xfrm>
        </p:spPr>
        <p:txBody>
          <a:bodyPr anchor="b"/>
          <a:lstStyle>
            <a:lvl1pPr algn="ctr">
              <a:defRPr sz="1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00650" y="10806114"/>
            <a:ext cx="31203900" cy="4967286"/>
          </a:xfrm>
        </p:spPr>
        <p:txBody>
          <a:bodyPr/>
          <a:lstStyle>
            <a:lvl1pPr marL="0" indent="0" algn="ctr">
              <a:buNone/>
              <a:defRPr sz="7200"/>
            </a:lvl1pPr>
            <a:lvl2pPr marL="1371600" indent="0" algn="ctr">
              <a:buNone/>
              <a:defRPr sz="6000"/>
            </a:lvl2pPr>
            <a:lvl3pPr marL="2743200" indent="0" algn="ctr">
              <a:buNone/>
              <a:defRPr sz="5400"/>
            </a:lvl3pPr>
            <a:lvl4pPr marL="4114800" indent="0" algn="ctr">
              <a:buNone/>
              <a:defRPr sz="4800"/>
            </a:lvl4pPr>
            <a:lvl5pPr marL="5486400" indent="0" algn="ctr">
              <a:buNone/>
              <a:defRPr sz="4800"/>
            </a:lvl5pPr>
            <a:lvl6pPr marL="6858000" indent="0" algn="ctr">
              <a:buNone/>
              <a:defRPr sz="4800"/>
            </a:lvl6pPr>
            <a:lvl7pPr marL="8229600" indent="0" algn="ctr">
              <a:buNone/>
              <a:defRPr sz="4800"/>
            </a:lvl7pPr>
            <a:lvl8pPr marL="9601200" indent="0" algn="ctr">
              <a:buNone/>
              <a:defRPr sz="4800"/>
            </a:lvl8pPr>
            <a:lvl9pPr marL="10972800" indent="0" algn="ctr">
              <a:buNone/>
              <a:defRPr sz="4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906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161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9773721" y="1095375"/>
            <a:ext cx="8971121" cy="1743551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60357" y="1095375"/>
            <a:ext cx="26393299" cy="1743551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02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154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8688" y="5129215"/>
            <a:ext cx="35884485" cy="8558211"/>
          </a:xfrm>
        </p:spPr>
        <p:txBody>
          <a:bodyPr anchor="b"/>
          <a:lstStyle>
            <a:lvl1pPr>
              <a:defRPr sz="1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38688" y="13768391"/>
            <a:ext cx="35884485" cy="4500561"/>
          </a:xfrm>
        </p:spPr>
        <p:txBody>
          <a:bodyPr/>
          <a:lstStyle>
            <a:lvl1pPr marL="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1pPr>
            <a:lvl2pPr marL="1371600" indent="0"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2pPr>
            <a:lvl3pPr marL="274320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3pPr>
            <a:lvl4pPr marL="411480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4pPr>
            <a:lvl5pPr marL="548640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5pPr>
            <a:lvl6pPr marL="685800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822960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960120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1097280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038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60358" y="5476875"/>
            <a:ext cx="17682210" cy="130540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062633" y="5476875"/>
            <a:ext cx="17682210" cy="130540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8/11/26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924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5777" y="1095377"/>
            <a:ext cx="35884485" cy="39766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65778" y="5043489"/>
            <a:ext cx="17600948" cy="2471736"/>
          </a:xfrm>
        </p:spPr>
        <p:txBody>
          <a:bodyPr anchor="b"/>
          <a:lstStyle>
            <a:lvl1pPr marL="0" indent="0">
              <a:buNone/>
              <a:defRPr sz="7200" b="1"/>
            </a:lvl1pPr>
            <a:lvl2pPr marL="1371600" indent="0">
              <a:buNone/>
              <a:defRPr sz="6000" b="1"/>
            </a:lvl2pPr>
            <a:lvl3pPr marL="2743200" indent="0">
              <a:buNone/>
              <a:defRPr sz="5400" b="1"/>
            </a:lvl3pPr>
            <a:lvl4pPr marL="4114800" indent="0">
              <a:buNone/>
              <a:defRPr sz="4800" b="1"/>
            </a:lvl4pPr>
            <a:lvl5pPr marL="5486400" indent="0">
              <a:buNone/>
              <a:defRPr sz="4800" b="1"/>
            </a:lvl5pPr>
            <a:lvl6pPr marL="6858000" indent="0">
              <a:buNone/>
              <a:defRPr sz="4800" b="1"/>
            </a:lvl6pPr>
            <a:lvl7pPr marL="8229600" indent="0">
              <a:buNone/>
              <a:defRPr sz="4800" b="1"/>
            </a:lvl7pPr>
            <a:lvl8pPr marL="9601200" indent="0">
              <a:buNone/>
              <a:defRPr sz="4800" b="1"/>
            </a:lvl8pPr>
            <a:lvl9pPr marL="10972800" indent="0">
              <a:buNone/>
              <a:defRPr sz="4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65778" y="7515225"/>
            <a:ext cx="17600948" cy="110537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062633" y="5043489"/>
            <a:ext cx="17687629" cy="2471736"/>
          </a:xfrm>
        </p:spPr>
        <p:txBody>
          <a:bodyPr anchor="b"/>
          <a:lstStyle>
            <a:lvl1pPr marL="0" indent="0">
              <a:buNone/>
              <a:defRPr sz="7200" b="1"/>
            </a:lvl1pPr>
            <a:lvl2pPr marL="1371600" indent="0">
              <a:buNone/>
              <a:defRPr sz="6000" b="1"/>
            </a:lvl2pPr>
            <a:lvl3pPr marL="2743200" indent="0">
              <a:buNone/>
              <a:defRPr sz="5400" b="1"/>
            </a:lvl3pPr>
            <a:lvl4pPr marL="4114800" indent="0">
              <a:buNone/>
              <a:defRPr sz="4800" b="1"/>
            </a:lvl4pPr>
            <a:lvl5pPr marL="5486400" indent="0">
              <a:buNone/>
              <a:defRPr sz="4800" b="1"/>
            </a:lvl5pPr>
            <a:lvl6pPr marL="6858000" indent="0">
              <a:buNone/>
              <a:defRPr sz="4800" b="1"/>
            </a:lvl6pPr>
            <a:lvl7pPr marL="8229600" indent="0">
              <a:buNone/>
              <a:defRPr sz="4800" b="1"/>
            </a:lvl7pPr>
            <a:lvl8pPr marL="9601200" indent="0">
              <a:buNone/>
              <a:defRPr sz="4800" b="1"/>
            </a:lvl8pPr>
            <a:lvl9pPr marL="10972800" indent="0">
              <a:buNone/>
              <a:defRPr sz="4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062633" y="7515225"/>
            <a:ext cx="17687629" cy="110537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8/11/26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742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8/11/26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147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8/11/26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333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5778" y="1371600"/>
            <a:ext cx="13418759" cy="4800600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87629" y="2962277"/>
            <a:ext cx="21062633" cy="14620875"/>
          </a:xfrm>
        </p:spPr>
        <p:txBody>
          <a:bodyPr/>
          <a:lstStyle>
            <a:lvl1pPr>
              <a:defRPr sz="9600"/>
            </a:lvl1pPr>
            <a:lvl2pPr>
              <a:defRPr sz="8400"/>
            </a:lvl2pPr>
            <a:lvl3pPr>
              <a:defRPr sz="7200"/>
            </a:lvl3pPr>
            <a:lvl4pPr>
              <a:defRPr sz="6000"/>
            </a:lvl4pPr>
            <a:lvl5pPr>
              <a:defRPr sz="6000"/>
            </a:lvl5pPr>
            <a:lvl6pPr>
              <a:defRPr sz="6000"/>
            </a:lvl6pPr>
            <a:lvl7pPr>
              <a:defRPr sz="6000"/>
            </a:lvl7pPr>
            <a:lvl8pPr>
              <a:defRPr sz="6000"/>
            </a:lvl8pPr>
            <a:lvl9pPr>
              <a:defRPr sz="6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65778" y="6172200"/>
            <a:ext cx="13418759" cy="11434764"/>
          </a:xfrm>
        </p:spPr>
        <p:txBody>
          <a:bodyPr/>
          <a:lstStyle>
            <a:lvl1pPr marL="0" indent="0">
              <a:buNone/>
              <a:defRPr sz="4800"/>
            </a:lvl1pPr>
            <a:lvl2pPr marL="1371600" indent="0">
              <a:buNone/>
              <a:defRPr sz="4200"/>
            </a:lvl2pPr>
            <a:lvl3pPr marL="2743200" indent="0">
              <a:buNone/>
              <a:defRPr sz="3600"/>
            </a:lvl3pPr>
            <a:lvl4pPr marL="4114800" indent="0">
              <a:buNone/>
              <a:defRPr sz="3000"/>
            </a:lvl4pPr>
            <a:lvl5pPr marL="5486400" indent="0">
              <a:buNone/>
              <a:defRPr sz="3000"/>
            </a:lvl5pPr>
            <a:lvl6pPr marL="6858000" indent="0">
              <a:buNone/>
              <a:defRPr sz="3000"/>
            </a:lvl6pPr>
            <a:lvl7pPr marL="8229600" indent="0">
              <a:buNone/>
              <a:defRPr sz="3000"/>
            </a:lvl7pPr>
            <a:lvl8pPr marL="9601200" indent="0">
              <a:buNone/>
              <a:defRPr sz="3000"/>
            </a:lvl8pPr>
            <a:lvl9pPr marL="10972800" indent="0">
              <a:buNone/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8/11/26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297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5778" y="1371600"/>
            <a:ext cx="13418759" cy="4800600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687629" y="2962277"/>
            <a:ext cx="21062633" cy="14620875"/>
          </a:xfrm>
        </p:spPr>
        <p:txBody>
          <a:bodyPr anchor="t"/>
          <a:lstStyle>
            <a:lvl1pPr marL="0" indent="0">
              <a:buNone/>
              <a:defRPr sz="9600"/>
            </a:lvl1pPr>
            <a:lvl2pPr marL="1371600" indent="0">
              <a:buNone/>
              <a:defRPr sz="8400"/>
            </a:lvl2pPr>
            <a:lvl3pPr marL="2743200" indent="0">
              <a:buNone/>
              <a:defRPr sz="7200"/>
            </a:lvl3pPr>
            <a:lvl4pPr marL="4114800" indent="0">
              <a:buNone/>
              <a:defRPr sz="6000"/>
            </a:lvl4pPr>
            <a:lvl5pPr marL="5486400" indent="0">
              <a:buNone/>
              <a:defRPr sz="6000"/>
            </a:lvl5pPr>
            <a:lvl6pPr marL="6858000" indent="0">
              <a:buNone/>
              <a:defRPr sz="6000"/>
            </a:lvl6pPr>
            <a:lvl7pPr marL="8229600" indent="0">
              <a:buNone/>
              <a:defRPr sz="6000"/>
            </a:lvl7pPr>
            <a:lvl8pPr marL="9601200" indent="0">
              <a:buNone/>
              <a:defRPr sz="6000"/>
            </a:lvl8pPr>
            <a:lvl9pPr marL="10972800" indent="0">
              <a:buNone/>
              <a:defRPr sz="6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65778" y="6172200"/>
            <a:ext cx="13418759" cy="11434764"/>
          </a:xfrm>
        </p:spPr>
        <p:txBody>
          <a:bodyPr/>
          <a:lstStyle>
            <a:lvl1pPr marL="0" indent="0">
              <a:buNone/>
              <a:defRPr sz="4800"/>
            </a:lvl1pPr>
            <a:lvl2pPr marL="1371600" indent="0">
              <a:buNone/>
              <a:defRPr sz="4200"/>
            </a:lvl2pPr>
            <a:lvl3pPr marL="2743200" indent="0">
              <a:buNone/>
              <a:defRPr sz="3600"/>
            </a:lvl3pPr>
            <a:lvl4pPr marL="4114800" indent="0">
              <a:buNone/>
              <a:defRPr sz="3000"/>
            </a:lvl4pPr>
            <a:lvl5pPr marL="5486400" indent="0">
              <a:buNone/>
              <a:defRPr sz="3000"/>
            </a:lvl5pPr>
            <a:lvl6pPr marL="6858000" indent="0">
              <a:buNone/>
              <a:defRPr sz="3000"/>
            </a:lvl6pPr>
            <a:lvl7pPr marL="8229600" indent="0">
              <a:buNone/>
              <a:defRPr sz="3000"/>
            </a:lvl7pPr>
            <a:lvl8pPr marL="9601200" indent="0">
              <a:buNone/>
              <a:defRPr sz="3000"/>
            </a:lvl8pPr>
            <a:lvl9pPr marL="10972800" indent="0">
              <a:buNone/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8/11/26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300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60358" y="1095377"/>
            <a:ext cx="35884485" cy="39766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60358" y="5476875"/>
            <a:ext cx="35884485" cy="130540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860358" y="19069052"/>
            <a:ext cx="9361170" cy="10953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8425D-886D-9243-81D2-610197DE6429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781723" y="19069052"/>
            <a:ext cx="14041755" cy="10953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383673" y="19069052"/>
            <a:ext cx="9361170" cy="10953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848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2743200" rtl="0" eaLnBrk="1" latinLnBrk="0" hangingPunct="1">
        <a:lnSpc>
          <a:spcPct val="90000"/>
        </a:lnSpc>
        <a:spcBef>
          <a:spcPct val="0"/>
        </a:spcBef>
        <a:buNone/>
        <a:defRPr sz="1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00" indent="-685800" algn="l" defTabSz="2743200" rtl="0" eaLnBrk="1" latinLnBrk="0" hangingPunct="1">
        <a:lnSpc>
          <a:spcPct val="90000"/>
        </a:lnSpc>
        <a:spcBef>
          <a:spcPts val="3000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1pPr>
      <a:lvl2pPr marL="2057400" indent="-685800" algn="l" defTabSz="27432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429000" indent="-685800" algn="l" defTabSz="27432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3pPr>
      <a:lvl4pPr marL="4800600" indent="-685800" algn="l" defTabSz="27432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4pPr>
      <a:lvl5pPr marL="6172200" indent="-685800" algn="l" defTabSz="27432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5pPr>
      <a:lvl6pPr marL="7543800" indent="-685800" algn="l" defTabSz="27432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6pPr>
      <a:lvl7pPr marL="8915400" indent="-685800" algn="l" defTabSz="27432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7pPr>
      <a:lvl8pPr marL="10287000" indent="-685800" algn="l" defTabSz="27432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8pPr>
      <a:lvl9pPr marL="11658600" indent="-685800" algn="l" defTabSz="27432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2pPr>
      <a:lvl3pPr marL="27432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3pPr>
      <a:lvl4pPr marL="41148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4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5pPr>
      <a:lvl6pPr marL="68580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6pPr>
      <a:lvl7pPr marL="82296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7pPr>
      <a:lvl8pPr marL="96012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8pPr>
      <a:lvl9pPr marL="109728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C86700C-112A-70DD-71F8-D15631354731}"/>
              </a:ext>
            </a:extLst>
          </p:cNvPr>
          <p:cNvSpPr/>
          <p:nvPr/>
        </p:nvSpPr>
        <p:spPr>
          <a:xfrm>
            <a:off x="1299731" y="4958869"/>
            <a:ext cx="8100957" cy="2256038"/>
          </a:xfrm>
          <a:prstGeom prst="rect">
            <a:avLst/>
          </a:prstGeom>
          <a:solidFill>
            <a:srgbClr val="BB20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77">
              <a:solidFill>
                <a:srgbClr val="005EAA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F6FD9A5-767C-8943-9BEF-4C87F3CA0274}"/>
              </a:ext>
            </a:extLst>
          </p:cNvPr>
          <p:cNvSpPr/>
          <p:nvPr/>
        </p:nvSpPr>
        <p:spPr>
          <a:xfrm>
            <a:off x="1299731" y="7962036"/>
            <a:ext cx="8100957" cy="118780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77">
              <a:solidFill>
                <a:srgbClr val="004489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A28ADE-4A5E-FF46-A6EA-3C5A521A87CF}"/>
              </a:ext>
            </a:extLst>
          </p:cNvPr>
          <p:cNvSpPr txBox="1"/>
          <p:nvPr/>
        </p:nvSpPr>
        <p:spPr>
          <a:xfrm>
            <a:off x="1299731" y="1490962"/>
            <a:ext cx="32444765" cy="1150315"/>
          </a:xfrm>
          <a:prstGeom prst="rect">
            <a:avLst/>
          </a:prstGeom>
          <a:noFill/>
        </p:spPr>
        <p:txBody>
          <a:bodyPr wrap="square" lIns="87630" tIns="43815" rIns="87630" bIns="43815" rtlCol="0" anchor="ctr">
            <a:spAutoFit/>
          </a:bodyPr>
          <a:lstStyle/>
          <a:p>
            <a:r>
              <a:rPr lang="en-US" sz="6900" b="1" dirty="0">
                <a:solidFill>
                  <a:schemeClr val="bg1"/>
                </a:solidFill>
                <a:latin typeface="Verdana"/>
                <a:ea typeface="Verdana"/>
                <a:cs typeface="Verdana" panose="020B0604030504040204" pitchFamily="34" charset="0"/>
              </a:rPr>
              <a:t>Your Headline or Conclusion Here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01BC25-5125-5F4F-96E5-360EA8CD2FC9}"/>
              </a:ext>
            </a:extLst>
          </p:cNvPr>
          <p:cNvSpPr txBox="1"/>
          <p:nvPr/>
        </p:nvSpPr>
        <p:spPr>
          <a:xfrm>
            <a:off x="1737886" y="5676509"/>
            <a:ext cx="7099467" cy="7668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4408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Presentation ID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B971DD-18A4-ED4A-B17B-901571303FB7}"/>
              </a:ext>
            </a:extLst>
          </p:cNvPr>
          <p:cNvSpPr txBox="1"/>
          <p:nvPr/>
        </p:nvSpPr>
        <p:spPr>
          <a:xfrm>
            <a:off x="11230419" y="5732947"/>
            <a:ext cx="28636894" cy="770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8" b="1" dirty="0">
                <a:solidFill>
                  <a:srgbClr val="005D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Highlights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D65152-E903-1C4B-B4B4-43D881ED6CE5}"/>
              </a:ext>
            </a:extLst>
          </p:cNvPr>
          <p:cNvSpPr txBox="1"/>
          <p:nvPr/>
        </p:nvSpPr>
        <p:spPr>
          <a:xfrm>
            <a:off x="1737886" y="12965517"/>
            <a:ext cx="7099467" cy="1448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8" dirty="0">
                <a:solidFill>
                  <a:srgbClr val="005D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Name of Presenting Author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57F7AC-7666-E446-B4BB-A5936EAE3C67}"/>
              </a:ext>
            </a:extLst>
          </p:cNvPr>
          <p:cNvSpPr txBox="1"/>
          <p:nvPr/>
        </p:nvSpPr>
        <p:spPr>
          <a:xfrm>
            <a:off x="1737886" y="8484008"/>
            <a:ext cx="7099467" cy="3037883"/>
          </a:xfrm>
          <a:prstGeom prst="rect">
            <a:avLst/>
          </a:prstGeom>
          <a:noFill/>
        </p:spPr>
        <p:txBody>
          <a:bodyPr wrap="square" lIns="87630" tIns="43815" rIns="87630" bIns="43815" rtlCol="0" anchor="t">
            <a:spAutoFit/>
          </a:bodyPr>
          <a:lstStyle/>
          <a:p>
            <a:r>
              <a:rPr lang="en-US" sz="4408" b="1" dirty="0">
                <a:solidFill>
                  <a:srgbClr val="005D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Presentation Title</a:t>
            </a:r>
          </a:p>
          <a:p>
            <a:endParaRPr lang="en-US" sz="4408" b="1" dirty="0">
              <a:solidFill>
                <a:srgbClr val="292F6D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3450" dirty="0">
                <a:latin typeface="Verdana"/>
                <a:ea typeface="Verdana"/>
                <a:cs typeface="Verdana" panose="020B0604030504040204" pitchFamily="34" charset="0"/>
              </a:rPr>
              <a:t>Jane Doe, Affiliation; </a:t>
            </a:r>
            <a:br>
              <a:rPr lang="en-US" sz="3450" dirty="0">
                <a:latin typeface="Verdana"/>
                <a:ea typeface="Verdana"/>
                <a:cs typeface="Verdana" panose="020B0604030504040204" pitchFamily="34" charset="0"/>
              </a:rPr>
            </a:br>
            <a:r>
              <a:rPr lang="en-US" sz="3450" dirty="0">
                <a:latin typeface="Verdana"/>
                <a:ea typeface="Verdana"/>
                <a:cs typeface="Verdana" panose="020B0604030504040204" pitchFamily="34" charset="0"/>
              </a:rPr>
              <a:t>John Smith, Affiliation; </a:t>
            </a:r>
            <a:br>
              <a:rPr lang="en-US" sz="3450" dirty="0">
                <a:latin typeface="Verdana"/>
                <a:ea typeface="Verdana"/>
                <a:cs typeface="Verdana" panose="020B0604030504040204" pitchFamily="34" charset="0"/>
              </a:rPr>
            </a:br>
            <a:r>
              <a:rPr lang="en-US" sz="3450" dirty="0">
                <a:latin typeface="Verdana"/>
                <a:ea typeface="Verdana"/>
                <a:cs typeface="Verdana" panose="020B0604030504040204" pitchFamily="34" charset="0"/>
              </a:rPr>
              <a:t>John Doe, Affiliation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1F6698-6F98-FE47-B0E2-B44450418B28}"/>
              </a:ext>
            </a:extLst>
          </p:cNvPr>
          <p:cNvSpPr txBox="1"/>
          <p:nvPr/>
        </p:nvSpPr>
        <p:spPr>
          <a:xfrm>
            <a:off x="11230414" y="6936838"/>
            <a:ext cx="28636900" cy="2171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57144" indent="-657144">
              <a:buFont typeface="Arial" panose="020B0604020202020204" pitchFamily="34" charset="0"/>
              <a:buChar char="•"/>
            </a:pPr>
            <a:r>
              <a:rPr lang="en-US" sz="4504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Graphical Abstract</a:t>
            </a:r>
          </a:p>
          <a:p>
            <a:pPr marL="657144" indent="-657144">
              <a:buFont typeface="Arial" panose="020B0604020202020204" pitchFamily="34" charset="0"/>
              <a:buChar char="•"/>
            </a:pPr>
            <a:r>
              <a:rPr lang="en-US" sz="450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Methods </a:t>
            </a:r>
          </a:p>
          <a:p>
            <a:pPr marL="657144" indent="-657144">
              <a:buFont typeface="Arial" panose="020B0604020202020204" pitchFamily="34" charset="0"/>
              <a:buChar char="•"/>
            </a:pPr>
            <a:r>
              <a:rPr lang="en-US" sz="4504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Result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57401C5-72BD-DC48-94A0-182B4A946EDC}"/>
              </a:ext>
            </a:extLst>
          </p:cNvPr>
          <p:cNvSpPr/>
          <p:nvPr/>
        </p:nvSpPr>
        <p:spPr>
          <a:xfrm>
            <a:off x="37401096" y="669673"/>
            <a:ext cx="3048751" cy="3048751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67" dirty="0">
                <a:solidFill>
                  <a:srgbClr val="000000"/>
                </a:solidFill>
              </a:rPr>
              <a:t>Your Logo Here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89FE23-7736-454D-833A-4F4456DAE834}"/>
              </a:ext>
            </a:extLst>
          </p:cNvPr>
          <p:cNvSpPr txBox="1"/>
          <p:nvPr/>
        </p:nvSpPr>
        <p:spPr>
          <a:xfrm>
            <a:off x="1800475" y="14548568"/>
            <a:ext cx="7099467" cy="21570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450" dirty="0">
                <a:latin typeface="Verdana"/>
                <a:ea typeface="Verdana"/>
                <a:cs typeface="Verdana" panose="020B0604030504040204" pitchFamily="34" charset="0"/>
              </a:rPr>
              <a:t>Affiliation</a:t>
            </a:r>
          </a:p>
          <a:p>
            <a:endParaRPr lang="en-US" sz="3067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300" dirty="0">
                <a:latin typeface="Verdana"/>
                <a:ea typeface="Verdana"/>
                <a:cs typeface="Verdana" panose="020B0604030504040204" pitchFamily="34" charset="0"/>
              </a:rPr>
              <a:t>Email (optional)</a:t>
            </a:r>
          </a:p>
          <a:p>
            <a:r>
              <a:rPr lang="en-US" sz="2300" dirty="0">
                <a:latin typeface="Verdana"/>
                <a:ea typeface="Verdana"/>
                <a:cs typeface="Verdana" panose="020B0604030504040204" pitchFamily="34" charset="0"/>
              </a:rPr>
              <a:t>LinkedIn (optional)</a:t>
            </a:r>
          </a:p>
          <a:p>
            <a:r>
              <a:rPr lang="en-US" sz="2300" dirty="0">
                <a:latin typeface="Verdana"/>
                <a:ea typeface="Verdana"/>
                <a:cs typeface="Verdana" panose="020B0604030504040204" pitchFamily="34" charset="0"/>
              </a:rPr>
              <a:t>Website (optional)</a:t>
            </a:r>
          </a:p>
        </p:txBody>
      </p:sp>
    </p:spTree>
    <p:extLst>
      <p:ext uri="{BB962C8B-B14F-4D97-AF65-F5344CB8AC3E}">
        <p14:creationId xmlns:p14="http://schemas.microsoft.com/office/powerpoint/2010/main" val="3608272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DEA751B618F24998E4E5DF76627EF6" ma:contentTypeVersion="19" ma:contentTypeDescription="Create a new document." ma:contentTypeScope="" ma:versionID="79ef40f3f3574381f40701fc42539e68">
  <xsd:schema xmlns:xsd="http://www.w3.org/2001/XMLSchema" xmlns:xs="http://www.w3.org/2001/XMLSchema" xmlns:p="http://schemas.microsoft.com/office/2006/metadata/properties" xmlns:ns2="b1c4d834-6e73-4b1f-b14d-15b491e2a4cc" xmlns:ns3="5262740c-b43a-441d-80de-33770691cbe7" targetNamespace="http://schemas.microsoft.com/office/2006/metadata/properties" ma:root="true" ma:fieldsID="720f93334602efc161d0c13c12aeb8af" ns2:_="" ns3:_="">
    <xsd:import namespace="b1c4d834-6e73-4b1f-b14d-15b491e2a4cc"/>
    <xsd:import namespace="5262740c-b43a-441d-80de-33770691cb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c4d834-6e73-4b1f-b14d-15b491e2a4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1715b27-e50d-4aba-aa2f-c9d8256b80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62740c-b43a-441d-80de-33770691cbe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e048df2-7bd1-4771-a7a5-28768e4990e2}" ma:internalName="TaxCatchAll" ma:showField="CatchAllData" ma:web="5262740c-b43a-441d-80de-33770691cb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262740c-b43a-441d-80de-33770691cbe7" xsi:nil="true"/>
    <lcf76f155ced4ddcb4097134ff3c332f xmlns="b1c4d834-6e73-4b1f-b14d-15b491e2a4c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0FF46EE-6F68-4C92-B847-800E959937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c4d834-6e73-4b1f-b14d-15b491e2a4cc"/>
    <ds:schemaRef ds:uri="5262740c-b43a-441d-80de-33770691cb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F424232-0CD6-4E4D-A58D-D80196AE026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5F70766-8A66-4855-9B72-C03A339A368F}">
  <ds:schemaRefs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b1c4d834-6e73-4b1f-b14d-15b491e2a4cc"/>
    <ds:schemaRef ds:uri="http://purl.org/dc/dcmitype/"/>
    <ds:schemaRef ds:uri="http://www.w3.org/XML/1998/namespace"/>
    <ds:schemaRef ds:uri="http://purl.org/dc/terms/"/>
    <ds:schemaRef ds:uri="http://schemas.openxmlformats.org/package/2006/metadata/core-properties"/>
    <ds:schemaRef ds:uri="5262740c-b43a-441d-80de-33770691cbe7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6057</TotalTime>
  <Words>50</Words>
  <Application>Microsoft Macintosh PowerPoint</Application>
  <PresentationFormat>Custom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Office 2013 - 2022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Dusty Kennedy</dc:creator>
  <cp:lastModifiedBy>Dusty Kennedy</cp:lastModifiedBy>
  <cp:revision>9</cp:revision>
  <cp:lastPrinted>2022-08-18T20:23:00Z</cp:lastPrinted>
  <dcterms:created xsi:type="dcterms:W3CDTF">2021-07-12T20:46:11Z</dcterms:created>
  <dcterms:modified xsi:type="dcterms:W3CDTF">2026-08-11T15:38:22Z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0x010100E9DEA751B618F24998E4E5DF76627EF6</vt:lpwstr>
  </property>
  <property fmtid="{D5CDD505-2E9C-101B-9397-08002B2CF9AE}" pid="3" name="MediaServiceImageTags">
    <vt:lpwstr/>
  </property>
</Properties>
</file>