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sldIdLst>
    <p:sldId id="256" r:id="rId5"/>
  </p:sldIdLst>
  <p:sldSz cx="42976800" cy="2103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sty Kennedy" initials="DK" lastIdx="1" clrIdx="0">
    <p:extLst>
      <p:ext uri="{19B8F6BF-5375-455C-9EA6-DF929625EA0E}">
        <p15:presenceInfo xmlns:p15="http://schemas.microsoft.com/office/powerpoint/2012/main" userId="S::dusty.kennedy@setac.org::c189fd3f-da02-4e2d-9250-64f00080245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2028"/>
    <a:srgbClr val="005EAA"/>
    <a:srgbClr val="5CB458"/>
    <a:srgbClr val="79C256"/>
    <a:srgbClr val="5CA670"/>
    <a:srgbClr val="5CBC58"/>
    <a:srgbClr val="005DAA"/>
    <a:srgbClr val="000000"/>
    <a:srgbClr val="C3932B"/>
    <a:srgbClr val="D122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AACE25-A649-0645-82ED-9E4C4EB78847}" v="12" dt="2025-07-07T18:30:32.6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97"/>
    <p:restoredTop sz="94645"/>
  </p:normalViewPr>
  <p:slideViewPr>
    <p:cSldViewPr snapToGrid="0">
      <p:cViewPr varScale="1">
        <p:scale>
          <a:sx n="26" d="100"/>
          <a:sy n="26" d="100"/>
        </p:scale>
        <p:origin x="384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commentAuthors" Target="commentAuthor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72100" y="3441913"/>
            <a:ext cx="32232600" cy="7321973"/>
          </a:xfrm>
        </p:spPr>
        <p:txBody>
          <a:bodyPr anchor="b"/>
          <a:lstStyle>
            <a:lvl1pPr algn="ctr"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72100" y="11046250"/>
            <a:ext cx="32232600" cy="5077670"/>
          </a:xfrm>
        </p:spPr>
        <p:txBody>
          <a:bodyPr/>
          <a:lstStyle>
            <a:lvl1pPr marL="0" indent="0" algn="ctr">
              <a:buNone/>
              <a:defRPr sz="7360"/>
            </a:lvl1pPr>
            <a:lvl2pPr marL="1402095" indent="0" algn="ctr">
              <a:buNone/>
              <a:defRPr sz="6133"/>
            </a:lvl2pPr>
            <a:lvl3pPr marL="2804190" indent="0" algn="ctr">
              <a:buNone/>
              <a:defRPr sz="5520"/>
            </a:lvl3pPr>
            <a:lvl4pPr marL="4206286" indent="0" algn="ctr">
              <a:buNone/>
              <a:defRPr sz="4907"/>
            </a:lvl4pPr>
            <a:lvl5pPr marL="5608381" indent="0" algn="ctr">
              <a:buNone/>
              <a:defRPr sz="4907"/>
            </a:lvl5pPr>
            <a:lvl6pPr marL="7010476" indent="0" algn="ctr">
              <a:buNone/>
              <a:defRPr sz="4907"/>
            </a:lvl6pPr>
            <a:lvl7pPr marL="8412571" indent="0" algn="ctr">
              <a:buNone/>
              <a:defRPr sz="4907"/>
            </a:lvl7pPr>
            <a:lvl8pPr marL="9814667" indent="0" algn="ctr">
              <a:buNone/>
              <a:defRPr sz="4907"/>
            </a:lvl8pPr>
            <a:lvl9pPr marL="11216762" indent="0" algn="ctr">
              <a:buNone/>
              <a:defRPr sz="4907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512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752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0755272" y="1119717"/>
            <a:ext cx="9266873" cy="17822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54655" y="1119717"/>
            <a:ext cx="27263408" cy="17822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4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2271" y="5243198"/>
            <a:ext cx="37067490" cy="8748393"/>
          </a:xfrm>
        </p:spPr>
        <p:txBody>
          <a:bodyPr anchor="b"/>
          <a:lstStyle>
            <a:lvl1pPr>
              <a:defRPr sz="1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2271" y="14074355"/>
            <a:ext cx="37067490" cy="4600573"/>
          </a:xfrm>
        </p:spPr>
        <p:txBody>
          <a:bodyPr/>
          <a:lstStyle>
            <a:lvl1pPr marL="0" indent="0">
              <a:buNone/>
              <a:defRPr sz="7360">
                <a:solidFill>
                  <a:schemeClr val="tx1">
                    <a:tint val="75000"/>
                  </a:schemeClr>
                </a:solidFill>
              </a:defRPr>
            </a:lvl1pPr>
            <a:lvl2pPr marL="1402095" indent="0">
              <a:buNone/>
              <a:defRPr sz="6133">
                <a:solidFill>
                  <a:schemeClr val="tx1">
                    <a:tint val="75000"/>
                  </a:schemeClr>
                </a:solidFill>
              </a:defRPr>
            </a:lvl2pPr>
            <a:lvl3pPr marL="2804190" indent="0">
              <a:buNone/>
              <a:defRPr sz="5520">
                <a:solidFill>
                  <a:schemeClr val="tx1">
                    <a:tint val="75000"/>
                  </a:schemeClr>
                </a:solidFill>
              </a:defRPr>
            </a:lvl3pPr>
            <a:lvl4pPr marL="420628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4pPr>
            <a:lvl5pPr marL="560838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5pPr>
            <a:lvl6pPr marL="7010476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6pPr>
            <a:lvl7pPr marL="8412571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7pPr>
            <a:lvl8pPr marL="9814667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8pPr>
            <a:lvl9pPr marL="11216762" indent="0">
              <a:buNone/>
              <a:defRPr sz="490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10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5465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57005" y="5598583"/>
            <a:ext cx="18265140" cy="133441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18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3" y="1119718"/>
            <a:ext cx="37067490" cy="40650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60255" y="5155567"/>
            <a:ext cx="18181199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60255" y="7682230"/>
            <a:ext cx="18181199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1757005" y="5155567"/>
            <a:ext cx="18270738" cy="2526663"/>
          </a:xfrm>
        </p:spPr>
        <p:txBody>
          <a:bodyPr anchor="b"/>
          <a:lstStyle>
            <a:lvl1pPr marL="0" indent="0">
              <a:buNone/>
              <a:defRPr sz="7360" b="1"/>
            </a:lvl1pPr>
            <a:lvl2pPr marL="1402095" indent="0">
              <a:buNone/>
              <a:defRPr sz="6133" b="1"/>
            </a:lvl2pPr>
            <a:lvl3pPr marL="2804190" indent="0">
              <a:buNone/>
              <a:defRPr sz="5520" b="1"/>
            </a:lvl3pPr>
            <a:lvl4pPr marL="4206286" indent="0">
              <a:buNone/>
              <a:defRPr sz="4907" b="1"/>
            </a:lvl4pPr>
            <a:lvl5pPr marL="5608381" indent="0">
              <a:buNone/>
              <a:defRPr sz="4907" b="1"/>
            </a:lvl5pPr>
            <a:lvl6pPr marL="7010476" indent="0">
              <a:buNone/>
              <a:defRPr sz="4907" b="1"/>
            </a:lvl6pPr>
            <a:lvl7pPr marL="8412571" indent="0">
              <a:buNone/>
              <a:defRPr sz="4907" b="1"/>
            </a:lvl7pPr>
            <a:lvl8pPr marL="9814667" indent="0">
              <a:buNone/>
              <a:defRPr sz="4907" b="1"/>
            </a:lvl8pPr>
            <a:lvl9pPr marL="11216762" indent="0">
              <a:buNone/>
              <a:defRPr sz="490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1757005" y="7682230"/>
            <a:ext cx="18270738" cy="112994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81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209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74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70738" y="3028105"/>
            <a:ext cx="21757005" cy="14945783"/>
          </a:xfrm>
        </p:spPr>
        <p:txBody>
          <a:bodyPr/>
          <a:lstStyle>
            <a:lvl1pPr>
              <a:defRPr sz="9813"/>
            </a:lvl1pPr>
            <a:lvl2pPr>
              <a:defRPr sz="8587"/>
            </a:lvl2pPr>
            <a:lvl3pPr>
              <a:defRPr sz="7360"/>
            </a:lvl3pPr>
            <a:lvl4pPr>
              <a:defRPr sz="6133"/>
            </a:lvl4pPr>
            <a:lvl5pPr>
              <a:defRPr sz="6133"/>
            </a:lvl5pPr>
            <a:lvl6pPr>
              <a:defRPr sz="6133"/>
            </a:lvl6pPr>
            <a:lvl7pPr>
              <a:defRPr sz="6133"/>
            </a:lvl7pPr>
            <a:lvl8pPr>
              <a:defRPr sz="6133"/>
            </a:lvl8pPr>
            <a:lvl9pPr>
              <a:defRPr sz="6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26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0255" y="1402080"/>
            <a:ext cx="13861135" cy="4907280"/>
          </a:xfrm>
        </p:spPr>
        <p:txBody>
          <a:bodyPr anchor="b"/>
          <a:lstStyle>
            <a:lvl1pPr>
              <a:defRPr sz="9813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270738" y="3028105"/>
            <a:ext cx="21757005" cy="14945783"/>
          </a:xfrm>
        </p:spPr>
        <p:txBody>
          <a:bodyPr anchor="t"/>
          <a:lstStyle>
            <a:lvl1pPr marL="0" indent="0">
              <a:buNone/>
              <a:defRPr sz="9813"/>
            </a:lvl1pPr>
            <a:lvl2pPr marL="1402095" indent="0">
              <a:buNone/>
              <a:defRPr sz="8587"/>
            </a:lvl2pPr>
            <a:lvl3pPr marL="2804190" indent="0">
              <a:buNone/>
              <a:defRPr sz="7360"/>
            </a:lvl3pPr>
            <a:lvl4pPr marL="4206286" indent="0">
              <a:buNone/>
              <a:defRPr sz="6133"/>
            </a:lvl4pPr>
            <a:lvl5pPr marL="5608381" indent="0">
              <a:buNone/>
              <a:defRPr sz="6133"/>
            </a:lvl5pPr>
            <a:lvl6pPr marL="7010476" indent="0">
              <a:buNone/>
              <a:defRPr sz="6133"/>
            </a:lvl6pPr>
            <a:lvl7pPr marL="8412571" indent="0">
              <a:buNone/>
              <a:defRPr sz="6133"/>
            </a:lvl7pPr>
            <a:lvl8pPr marL="9814667" indent="0">
              <a:buNone/>
              <a:defRPr sz="6133"/>
            </a:lvl8pPr>
            <a:lvl9pPr marL="11216762" indent="0">
              <a:buNone/>
              <a:defRPr sz="613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960255" y="6309360"/>
            <a:ext cx="13861135" cy="11688870"/>
          </a:xfrm>
        </p:spPr>
        <p:txBody>
          <a:bodyPr/>
          <a:lstStyle>
            <a:lvl1pPr marL="0" indent="0">
              <a:buNone/>
              <a:defRPr sz="4907"/>
            </a:lvl1pPr>
            <a:lvl2pPr marL="1402095" indent="0">
              <a:buNone/>
              <a:defRPr sz="4293"/>
            </a:lvl2pPr>
            <a:lvl3pPr marL="2804190" indent="0">
              <a:buNone/>
              <a:defRPr sz="3680"/>
            </a:lvl3pPr>
            <a:lvl4pPr marL="4206286" indent="0">
              <a:buNone/>
              <a:defRPr sz="3067"/>
            </a:lvl4pPr>
            <a:lvl5pPr marL="5608381" indent="0">
              <a:buNone/>
              <a:defRPr sz="3067"/>
            </a:lvl5pPr>
            <a:lvl6pPr marL="7010476" indent="0">
              <a:buNone/>
              <a:defRPr sz="3067"/>
            </a:lvl6pPr>
            <a:lvl7pPr marL="8412571" indent="0">
              <a:buNone/>
              <a:defRPr sz="3067"/>
            </a:lvl7pPr>
            <a:lvl8pPr marL="9814667" indent="0">
              <a:buNone/>
              <a:defRPr sz="3067"/>
            </a:lvl8pPr>
            <a:lvl9pPr marL="11216762" indent="0">
              <a:buNone/>
              <a:defRPr sz="30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26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54655" y="1119718"/>
            <a:ext cx="37067490" cy="40650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54655" y="5598583"/>
            <a:ext cx="37067490" cy="133441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5465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8425D-886D-9243-81D2-610197DE6429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236065" y="19492808"/>
            <a:ext cx="1450467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352365" y="19492808"/>
            <a:ext cx="9669780" cy="11197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2D90CB-FBE1-EF4F-90A7-456C0F3526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02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2804190" rtl="0" eaLnBrk="1" latinLnBrk="0" hangingPunct="1">
        <a:lnSpc>
          <a:spcPct val="90000"/>
        </a:lnSpc>
        <a:spcBef>
          <a:spcPct val="0"/>
        </a:spcBef>
        <a:buNone/>
        <a:defRPr sz="134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01048" indent="-701048" algn="l" defTabSz="2804190" rtl="0" eaLnBrk="1" latinLnBrk="0" hangingPunct="1">
        <a:lnSpc>
          <a:spcPct val="90000"/>
        </a:lnSpc>
        <a:spcBef>
          <a:spcPts val="3067"/>
        </a:spcBef>
        <a:buFont typeface="Arial" panose="020B0604020202020204" pitchFamily="34" charset="0"/>
        <a:buChar char="•"/>
        <a:defRPr sz="8587" kern="1200">
          <a:solidFill>
            <a:schemeClr val="tx1"/>
          </a:solidFill>
          <a:latin typeface="+mn-lt"/>
          <a:ea typeface="+mn-ea"/>
          <a:cs typeface="+mn-cs"/>
        </a:defRPr>
      </a:lvl1pPr>
      <a:lvl2pPr marL="210314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7360" kern="1200">
          <a:solidFill>
            <a:schemeClr val="tx1"/>
          </a:solidFill>
          <a:latin typeface="+mn-lt"/>
          <a:ea typeface="+mn-ea"/>
          <a:cs typeface="+mn-cs"/>
        </a:defRPr>
      </a:lvl2pPr>
      <a:lvl3pPr marL="3505238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6133" kern="1200">
          <a:solidFill>
            <a:schemeClr val="tx1"/>
          </a:solidFill>
          <a:latin typeface="+mn-lt"/>
          <a:ea typeface="+mn-ea"/>
          <a:cs typeface="+mn-cs"/>
        </a:defRPr>
      </a:lvl3pPr>
      <a:lvl4pPr marL="4907333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630942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71152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9113619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10515714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917810" indent="-701048" algn="l" defTabSz="2804190" rtl="0" eaLnBrk="1" latinLnBrk="0" hangingPunct="1">
        <a:lnSpc>
          <a:spcPct val="90000"/>
        </a:lnSpc>
        <a:spcBef>
          <a:spcPts val="1533"/>
        </a:spcBef>
        <a:buFont typeface="Arial" panose="020B0604020202020204" pitchFamily="34" charset="0"/>
        <a:buChar char="•"/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1pPr>
      <a:lvl2pPr marL="1402095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2pPr>
      <a:lvl3pPr marL="2804190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3pPr>
      <a:lvl4pPr marL="420628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4pPr>
      <a:lvl5pPr marL="560838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5pPr>
      <a:lvl6pPr marL="7010476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6pPr>
      <a:lvl7pPr marL="8412571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7pPr>
      <a:lvl8pPr marL="9814667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8pPr>
      <a:lvl9pPr marL="11216762" algn="l" defTabSz="2804190" rtl="0" eaLnBrk="1" latinLnBrk="0" hangingPunct="1">
        <a:defRPr sz="5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C86700C-112A-70DD-71F8-D15631354731}"/>
              </a:ext>
            </a:extLst>
          </p:cNvPr>
          <p:cNvSpPr/>
          <p:nvPr/>
        </p:nvSpPr>
        <p:spPr>
          <a:xfrm>
            <a:off x="1119252" y="5187469"/>
            <a:ext cx="8100957" cy="2256038"/>
          </a:xfrm>
          <a:prstGeom prst="rect">
            <a:avLst/>
          </a:prstGeom>
          <a:solidFill>
            <a:srgbClr val="BB20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5EAA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F6FD9A5-767C-8943-9BEF-4C87F3CA0274}"/>
              </a:ext>
            </a:extLst>
          </p:cNvPr>
          <p:cNvSpPr/>
          <p:nvPr/>
        </p:nvSpPr>
        <p:spPr>
          <a:xfrm>
            <a:off x="1119252" y="8190636"/>
            <a:ext cx="8100957" cy="11878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77">
              <a:solidFill>
                <a:srgbClr val="004489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A28ADE-4A5E-FF46-A6EA-3C5A521A87CF}"/>
              </a:ext>
            </a:extLst>
          </p:cNvPr>
          <p:cNvSpPr txBox="1"/>
          <p:nvPr/>
        </p:nvSpPr>
        <p:spPr>
          <a:xfrm>
            <a:off x="1119252" y="1719557"/>
            <a:ext cx="32444765" cy="1150315"/>
          </a:xfrm>
          <a:prstGeom prst="rect">
            <a:avLst/>
          </a:prstGeom>
          <a:noFill/>
        </p:spPr>
        <p:txBody>
          <a:bodyPr wrap="square" lIns="87630" tIns="43815" rIns="87630" bIns="43815" rtlCol="0" anchor="ctr">
            <a:spAutoFit/>
          </a:bodyPr>
          <a:lstStyle/>
          <a:p>
            <a:r>
              <a:rPr lang="en-US" sz="6900" b="1" dirty="0">
                <a:solidFill>
                  <a:schemeClr val="bg1"/>
                </a:solidFill>
                <a:latin typeface="Verdana"/>
                <a:ea typeface="Verdana"/>
                <a:cs typeface="Verdana" panose="020B0604030504040204" pitchFamily="34" charset="0"/>
              </a:rPr>
              <a:t>Your Headline or Conclusion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01BC25-5125-5F4F-96E5-360EA8CD2FC9}"/>
              </a:ext>
            </a:extLst>
          </p:cNvPr>
          <p:cNvSpPr txBox="1"/>
          <p:nvPr/>
        </p:nvSpPr>
        <p:spPr>
          <a:xfrm>
            <a:off x="1557407" y="5905104"/>
            <a:ext cx="7099467" cy="7668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408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ID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B971DD-18A4-ED4A-B17B-901571303FB7}"/>
              </a:ext>
            </a:extLst>
          </p:cNvPr>
          <p:cNvSpPr txBox="1"/>
          <p:nvPr/>
        </p:nvSpPr>
        <p:spPr>
          <a:xfrm>
            <a:off x="11059556" y="5961542"/>
            <a:ext cx="26892582" cy="766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Highlights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5D65152-E903-1C4B-B4B4-43D881ED6CE5}"/>
              </a:ext>
            </a:extLst>
          </p:cNvPr>
          <p:cNvSpPr txBox="1"/>
          <p:nvPr/>
        </p:nvSpPr>
        <p:spPr>
          <a:xfrm>
            <a:off x="1557407" y="13194117"/>
            <a:ext cx="7099467" cy="1448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8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 of Presenting Author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57F7AC-7666-E446-B4BB-A5936EAE3C67}"/>
              </a:ext>
            </a:extLst>
          </p:cNvPr>
          <p:cNvSpPr txBox="1"/>
          <p:nvPr/>
        </p:nvSpPr>
        <p:spPr>
          <a:xfrm>
            <a:off x="1557407" y="8712603"/>
            <a:ext cx="7099467" cy="3037883"/>
          </a:xfrm>
          <a:prstGeom prst="rect">
            <a:avLst/>
          </a:prstGeom>
          <a:noFill/>
        </p:spPr>
        <p:txBody>
          <a:bodyPr wrap="square" lIns="87630" tIns="43815" rIns="87630" bIns="43815" rtlCol="0" anchor="t">
            <a:spAutoFit/>
          </a:bodyPr>
          <a:lstStyle/>
          <a:p>
            <a:r>
              <a:rPr lang="en-US" sz="4408" b="1" dirty="0">
                <a:solidFill>
                  <a:srgbClr val="005DA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Presentation Title</a:t>
            </a:r>
          </a:p>
          <a:p>
            <a:endParaRPr lang="en-US" sz="4408" b="1" dirty="0">
              <a:solidFill>
                <a:srgbClr val="292F6D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Jane Doe,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Smith, Affiliation; </a:t>
            </a:r>
            <a:b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</a:br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John Doe, Affiliation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91F6698-6F98-FE47-B0E2-B44450418B28}"/>
              </a:ext>
            </a:extLst>
          </p:cNvPr>
          <p:cNvSpPr txBox="1"/>
          <p:nvPr/>
        </p:nvSpPr>
        <p:spPr>
          <a:xfrm>
            <a:off x="11059551" y="7165439"/>
            <a:ext cx="26892588" cy="21717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Graphical Abstract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Methods </a:t>
            </a:r>
          </a:p>
          <a:p>
            <a:pPr marL="657144" indent="-657144">
              <a:buFont typeface="Arial" panose="020B0604020202020204" pitchFamily="34" charset="0"/>
              <a:buChar char="•"/>
            </a:pPr>
            <a:r>
              <a:rPr lang="en-US" sz="4504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7401C5-72BD-DC48-94A0-182B4A946EDC}"/>
              </a:ext>
            </a:extLst>
          </p:cNvPr>
          <p:cNvSpPr/>
          <p:nvPr/>
        </p:nvSpPr>
        <p:spPr>
          <a:xfrm>
            <a:off x="38808797" y="753890"/>
            <a:ext cx="3048751" cy="3048751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67" dirty="0">
                <a:solidFill>
                  <a:srgbClr val="000000"/>
                </a:solidFill>
              </a:rPr>
              <a:t>Your Logo Here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89FE23-7736-454D-833A-4F4456DAE834}"/>
              </a:ext>
            </a:extLst>
          </p:cNvPr>
          <p:cNvSpPr txBox="1"/>
          <p:nvPr/>
        </p:nvSpPr>
        <p:spPr>
          <a:xfrm>
            <a:off x="1619996" y="14777163"/>
            <a:ext cx="7099467" cy="21570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450" dirty="0">
                <a:latin typeface="Verdana"/>
                <a:ea typeface="Verdana"/>
                <a:cs typeface="Verdana" panose="020B0604030504040204" pitchFamily="34" charset="0"/>
              </a:rPr>
              <a:t>Affiliation</a:t>
            </a:r>
          </a:p>
          <a:p>
            <a:endParaRPr lang="en-US" sz="306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Email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LinkedIn (optional)</a:t>
            </a:r>
          </a:p>
          <a:p>
            <a:r>
              <a:rPr lang="en-US" sz="2300" dirty="0">
                <a:latin typeface="Verdana"/>
                <a:ea typeface="Verdana"/>
                <a:cs typeface="Verdana" panose="020B0604030504040204" pitchFamily="34" charset="0"/>
              </a:rPr>
              <a:t>Website (optional)</a:t>
            </a:r>
          </a:p>
        </p:txBody>
      </p:sp>
    </p:spTree>
    <p:extLst>
      <p:ext uri="{BB962C8B-B14F-4D97-AF65-F5344CB8AC3E}">
        <p14:creationId xmlns:p14="http://schemas.microsoft.com/office/powerpoint/2010/main" val="3608272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F424232-0CD6-4E4D-A58D-D80196AE026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2C8EEC-39F8-4EDA-9622-EEF62A9F12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F70766-8A66-4855-9B72-C03A339A368F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b1c4d834-6e73-4b1f-b14d-15b491e2a4cc"/>
    <ds:schemaRef ds:uri="5262740c-b43a-441d-80de-33770691cbe7"/>
    <ds:schemaRef ds:uri="http://schemas.microsoft.com/office/2006/documentManagement/types"/>
    <ds:schemaRef ds:uri="http://www.w3.org/XML/1998/namespace"/>
    <ds:schemaRef ds:uri="http://purl.org/dc/terms/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6048</TotalTime>
  <Words>50</Words>
  <Application>Microsoft Macintosh PowerPoint</Application>
  <PresentationFormat>Custom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9</cp:revision>
  <cp:lastPrinted>2022-08-18T20:23:00Z</cp:lastPrinted>
  <dcterms:created xsi:type="dcterms:W3CDTF">2021-07-12T20:46:11Z</dcterms:created>
  <dcterms:modified xsi:type="dcterms:W3CDTF">2026-07-14T21:27:18Z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