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A"/>
    <a:srgbClr val="DA3329"/>
    <a:srgbClr val="4CB759"/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07"/>
    <p:restoredTop sz="94645"/>
  </p:normalViewPr>
  <p:slideViewPr>
    <p:cSldViewPr snapToGrid="0">
      <p:cViewPr varScale="1">
        <p:scale>
          <a:sx n="84" d="100"/>
          <a:sy n="84" d="100"/>
        </p:scale>
        <p:origin x="216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Use Helvetica font (Windows and Mac available font).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7/15/26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EF3467-A4D0-674A-3095-053E0AE95AA3}"/>
              </a:ext>
            </a:extLst>
          </p:cNvPr>
          <p:cNvSpPr txBox="1"/>
          <p:nvPr/>
        </p:nvSpPr>
        <p:spPr>
          <a:xfrm>
            <a:off x="531142" y="2668249"/>
            <a:ext cx="6169461" cy="3642610"/>
          </a:xfrm>
          <a:prstGeom prst="rect">
            <a:avLst/>
          </a:prstGeom>
          <a:noFill/>
        </p:spPr>
        <p:txBody>
          <a:bodyPr wrap="square" lIns="91440" tIns="45720" rIns="91440" bIns="45720" numCol="1" spcCol="228600" rtlCol="0" anchor="t">
            <a:noAutofit/>
          </a:bodyPr>
          <a:lstStyle/>
          <a:p>
            <a:pPr algn="just">
              <a:spcAft>
                <a:spcPts val="900"/>
              </a:spcAft>
            </a:pPr>
            <a:r>
              <a:rPr lang="en-US" sz="2500" b="1" dirty="0">
                <a:solidFill>
                  <a:srgbClr val="005DAA"/>
                </a:solidFill>
                <a:effectLst/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  <a:endParaRPr lang="en-US" sz="2500" b="1" dirty="0">
              <a:solidFill>
                <a:srgbClr val="005DAA"/>
              </a:solidFill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en-US" sz="2000" b="1" dirty="0">
                <a:effectLst/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John Doe </a:t>
            </a:r>
            <a:r>
              <a:rPr lang="en-US" sz="2000" dirty="0">
                <a:effectLst/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• 10:00 a.m. • 3 November</a:t>
            </a:r>
            <a:endParaRPr lang="en-US" sz="2000" dirty="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dirty="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400" dirty="0">
              <a:latin typeface="Helvetica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9" ma:contentTypeDescription="Create a new document." ma:contentTypeScope="" ma:versionID="79ef40f3f3574381f40701fc42539e68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720f93334602efc161d0c13c12aeb8af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F9A3DF-8CF6-4245-AF4D-91BDC48976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6C1D0F-1F3C-4FF7-9F3E-17962925F02C}">
  <ds:schemaRefs>
    <ds:schemaRef ds:uri="5262740c-b43a-441d-80de-33770691cbe7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b1c4d834-6e73-4b1f-b14d-15b491e2a4cc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13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4</cp:revision>
  <dcterms:created xsi:type="dcterms:W3CDTF">2024-04-16T21:33:00Z</dcterms:created>
  <dcterms:modified xsi:type="dcterms:W3CDTF">2026-07-15T13:21:03Z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