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0_2851883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5FF64F-2E68-9DF2-4126-DBED60C025D3}" name="Dusty Kennedy" initials="DK" userId="S::dusty.kennedy@setac.org::c189fd3f-da02-4e2d-9250-64f00080245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CB759"/>
    <a:srgbClr val="C592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D4185-ADF4-1047-A0E1-CF9AC3A7C56D}" v="1" dt="2026-02-10T20:34:37.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22"/>
    <p:restoredTop sz="94685"/>
  </p:normalViewPr>
  <p:slideViewPr>
    <p:cSldViewPr snapToGrid="0">
      <p:cViewPr varScale="1">
        <p:scale>
          <a:sx n="90" d="100"/>
          <a:sy n="90" d="100"/>
        </p:scale>
        <p:origin x="232" y="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sty Kennedy" userId="c189fd3f-da02-4e2d-9250-64f00080245b" providerId="ADAL" clId="{50D74A2D-3307-5DEB-8AE3-062377BC4609}"/>
    <pc:docChg chg="modSld">
      <pc:chgData name="Dusty Kennedy" userId="c189fd3f-da02-4e2d-9250-64f00080245b" providerId="ADAL" clId="{50D74A2D-3307-5DEB-8AE3-062377BC4609}" dt="2026-02-10T20:34:37.779" v="2" actId="14826"/>
      <pc:docMkLst>
        <pc:docMk/>
      </pc:docMkLst>
      <pc:sldChg chg="modSp">
        <pc:chgData name="Dusty Kennedy" userId="c189fd3f-da02-4e2d-9250-64f00080245b" providerId="ADAL" clId="{50D74A2D-3307-5DEB-8AE3-062377BC4609}" dt="2026-02-10T20:34:37.779" v="2" actId="14826"/>
        <pc:sldMkLst>
          <pc:docMk/>
          <pc:sldMk cId="676431934" sldId="256"/>
        </pc:sldMkLst>
        <pc:picChg chg="mod">
          <ac:chgData name="Dusty Kennedy" userId="c189fd3f-da02-4e2d-9250-64f00080245b" providerId="ADAL" clId="{50D74A2D-3307-5DEB-8AE3-062377BC4609}" dt="2026-02-10T20:34:37.779" v="2" actId="14826"/>
          <ac:picMkLst>
            <pc:docMk/>
            <pc:sldMk cId="676431934" sldId="256"/>
            <ac:picMk id="5" creationId="{8E80A139-6AEB-3650-EF11-94E81F8B8584}"/>
          </ac:picMkLst>
        </pc:picChg>
      </pc:sldChg>
    </pc:docChg>
  </pc:docChgLst>
</pc:chgInfo>
</file>

<file path=ppt/comments/modernComment_100_2851883E.xml><?xml version="1.0" encoding="utf-8"?>
<p188:cmLst xmlns:a="http://schemas.openxmlformats.org/drawingml/2006/main" xmlns:r="http://schemas.openxmlformats.org/officeDocument/2006/relationships" xmlns:p188="http://schemas.microsoft.com/office/powerpoint/2018/8/main">
  <p188:cm id="{3803A7EE-95D9-DC45-9E35-6812126E34AC}" authorId="{265FF64F-2E68-9DF2-4126-DBED60C025D3}" created="2024-04-16T22:19:40.827">
    <pc:sldMkLst xmlns:pc="http://schemas.microsoft.com/office/powerpoint/2013/main/command">
      <pc:docMk/>
      <pc:sldMk cId="676431934" sldId="256"/>
    </pc:sldMkLst>
    <p188:txBody>
      <a:bodyPr/>
      <a:lstStyle/>
      <a:p>
        <a:r>
          <a:rPr lang="en-US"/>
          <a:t>You may replace the Montreal image with an image of your choice (e.g., your logo). To do so, drag the blue background slightly to the left to reveal the Montreal image. Right-click the image and select Change Image &gt; From a File, then choose your replacement image. Make sure the new image fills the circular shape, then drag the blue background back to its original position.</a:t>
        </a:r>
      </a:p>
    </p188:txBody>
  </p188:cm>
  <p188:cm id="{2F40609A-B821-B546-A222-4B63FCA1B268}" authorId="{265FF64F-2E68-9DF2-4126-DBED60C025D3}" created="2024-04-16T22:21:11.378">
    <pc:sldMkLst xmlns:pc="http://schemas.microsoft.com/office/powerpoint/2013/main/command">
      <pc:docMk/>
      <pc:sldMk cId="676431934" sldId="256"/>
    </pc:sldMkLst>
    <p188:txBody>
      <a:bodyPr/>
      <a:lstStyle/>
      <a:p>
        <a:r>
          <a:rPr lang="en-US"/>
          <a:t>To create the final image: File &gt; Export &gt; JPEG file type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10F73-A447-0D46-AD98-2EA18EF6FD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A35337-66B8-B4F8-FF2C-22A1F83B22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5357FC0-7DEE-CDBD-AEE5-81CA987008BA}"/>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5" name="Footer Placeholder 4">
            <a:extLst>
              <a:ext uri="{FF2B5EF4-FFF2-40B4-BE49-F238E27FC236}">
                <a16:creationId xmlns:a16="http://schemas.microsoft.com/office/drawing/2014/main" id="{D8619022-BC5A-1F42-A298-A9D777453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93CDC-479E-A402-8763-BE29629E6A0B}"/>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2012316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8FB3C-5F01-C418-F5A8-A790D0612E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1D4554F-88B1-CCDA-C28F-CA98C902217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DE7AFB-3383-E3BD-E411-31A92A0843F4}"/>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5" name="Footer Placeholder 4">
            <a:extLst>
              <a:ext uri="{FF2B5EF4-FFF2-40B4-BE49-F238E27FC236}">
                <a16:creationId xmlns:a16="http://schemas.microsoft.com/office/drawing/2014/main" id="{824E9107-FB7C-DBB5-6F3D-24A5B573A4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3AA737-D77F-DBD2-A105-AFD8A7A4E644}"/>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2278077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B35E70-D40D-1B33-0DE6-3BAA1C27A6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4275A8-6CEF-F6B5-1E47-23D807C5FD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B8E5A-C147-A6D0-B981-9904A6CCFCD1}"/>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5" name="Footer Placeholder 4">
            <a:extLst>
              <a:ext uri="{FF2B5EF4-FFF2-40B4-BE49-F238E27FC236}">
                <a16:creationId xmlns:a16="http://schemas.microsoft.com/office/drawing/2014/main" id="{0B29E983-D64B-DBE6-1A56-2346BDAAC0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9C18D7-ECE8-F0C9-2C1A-C3D19281E9AE}"/>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35073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D7181-E84C-5E66-4D19-73AD7883F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D595B7-3B3B-2569-B261-029562B42A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464DE0-250D-46F3-16CF-9E04F208F1C2}"/>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5" name="Footer Placeholder 4">
            <a:extLst>
              <a:ext uri="{FF2B5EF4-FFF2-40B4-BE49-F238E27FC236}">
                <a16:creationId xmlns:a16="http://schemas.microsoft.com/office/drawing/2014/main" id="{ADB8A348-8201-CEF5-3C4A-9F51D82C1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74D6F-180E-B228-C2A0-02E0DE85CCE7}"/>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347726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66FA8-489F-A2AE-50D0-F5BA202CEB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11EC70-E2EC-C891-7BB8-560C1CCBA53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514B3F-8AE9-16FC-793F-DF5D0E501E4C}"/>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5" name="Footer Placeholder 4">
            <a:extLst>
              <a:ext uri="{FF2B5EF4-FFF2-40B4-BE49-F238E27FC236}">
                <a16:creationId xmlns:a16="http://schemas.microsoft.com/office/drawing/2014/main" id="{1BA599FF-4658-EFED-F5EA-4018F2FCB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CC0A53-4A25-C1D4-7E69-85FFDC1AABFA}"/>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85261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AD90-AAF8-378D-A37D-03D352EAE4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17BD81-59C3-3FCF-A004-8E7787AB42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DD44CB-A555-53B2-7105-5EE18DD212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17FFDA-D7DD-BA06-3EF9-ADF342EF4D0F}"/>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6" name="Footer Placeholder 5">
            <a:extLst>
              <a:ext uri="{FF2B5EF4-FFF2-40B4-BE49-F238E27FC236}">
                <a16:creationId xmlns:a16="http://schemas.microsoft.com/office/drawing/2014/main" id="{5141E341-6E42-C9F5-CF97-A315EA9DC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D3CD19-B1D9-043D-CEDA-6E5F27093B70}"/>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93688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E66A3-0C4F-4B4C-CEE0-C742E6C558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D067A2-93F5-FEA8-4CDF-A1D527C854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D91683-4A62-1661-6391-BD1CD267B7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937A05-C42E-E302-FD12-71B28D1B0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728239-67E7-5B0E-8B5D-29084AF95F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15A55B-3C66-3FAB-74DB-86A0B91FC07A}"/>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8" name="Footer Placeholder 7">
            <a:extLst>
              <a:ext uri="{FF2B5EF4-FFF2-40B4-BE49-F238E27FC236}">
                <a16:creationId xmlns:a16="http://schemas.microsoft.com/office/drawing/2014/main" id="{347CCCD2-32DD-D541-A7F4-5AA6F2061E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A00AB4-E89A-AF3D-B75D-F50547855B2A}"/>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358556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05623-0BA9-7B4F-F333-A194E8B123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C78D70-E9AB-1E65-E02E-3742F42FF0CA}"/>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4" name="Footer Placeholder 3">
            <a:extLst>
              <a:ext uri="{FF2B5EF4-FFF2-40B4-BE49-F238E27FC236}">
                <a16:creationId xmlns:a16="http://schemas.microsoft.com/office/drawing/2014/main" id="{7D798917-1A5B-1EE9-32C7-E9CE7E5D7C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80E420-6365-6305-F040-A286A093F314}"/>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336629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A040A3-4887-D0E9-4A04-E0D1FCEF0ED7}"/>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3" name="Footer Placeholder 2">
            <a:extLst>
              <a:ext uri="{FF2B5EF4-FFF2-40B4-BE49-F238E27FC236}">
                <a16:creationId xmlns:a16="http://schemas.microsoft.com/office/drawing/2014/main" id="{AFC80978-A2FA-1CD3-C578-ED6B978B88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F21629-0164-5C7A-4294-CE83EC3BA660}"/>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84576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08BE-7472-F389-5C77-1C097FF97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A7CD21-11BA-1943-4EE7-8B6C10B2DD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89EF8F-EB7F-FCFB-496A-D4ABBBC77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26899F-E7C5-0802-B594-51C703D9F65F}"/>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6" name="Footer Placeholder 5">
            <a:extLst>
              <a:ext uri="{FF2B5EF4-FFF2-40B4-BE49-F238E27FC236}">
                <a16:creationId xmlns:a16="http://schemas.microsoft.com/office/drawing/2014/main" id="{BAD27CD7-1A37-D8DE-1C36-46F032E2F4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6CB6EE-3FEB-5FDC-B17F-19503058D2E4}"/>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19519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6D30-2C60-9BA1-5C9E-6451C74EF9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060A54-DB1D-7F6D-7320-FD3D9BA4B5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F71CD56-A577-7EC9-E51A-14790281D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909884-0689-D04D-586C-AE0C221CF7C7}"/>
              </a:ext>
            </a:extLst>
          </p:cNvPr>
          <p:cNvSpPr>
            <a:spLocks noGrp="1"/>
          </p:cNvSpPr>
          <p:nvPr>
            <p:ph type="dt" sz="half" idx="10"/>
          </p:nvPr>
        </p:nvSpPr>
        <p:spPr/>
        <p:txBody>
          <a:bodyPr/>
          <a:lstStyle/>
          <a:p>
            <a:fld id="{C309A9EF-9508-F84E-BAFC-79CA034B2F3F}" type="datetimeFigureOut">
              <a:rPr lang="en-US" smtClean="0"/>
              <a:t>2/10/26</a:t>
            </a:fld>
            <a:endParaRPr lang="en-US"/>
          </a:p>
        </p:txBody>
      </p:sp>
      <p:sp>
        <p:nvSpPr>
          <p:cNvPr id="6" name="Footer Placeholder 5">
            <a:extLst>
              <a:ext uri="{FF2B5EF4-FFF2-40B4-BE49-F238E27FC236}">
                <a16:creationId xmlns:a16="http://schemas.microsoft.com/office/drawing/2014/main" id="{F11302BD-890F-DA79-615C-09EB6FA280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3306DC-B92C-A4EB-6766-D96452697C57}"/>
              </a:ext>
            </a:extLst>
          </p:cNvPr>
          <p:cNvSpPr>
            <a:spLocks noGrp="1"/>
          </p:cNvSpPr>
          <p:nvPr>
            <p:ph type="sldNum" sz="quarter" idx="12"/>
          </p:nvPr>
        </p:nvSpPr>
        <p:spPr/>
        <p:txBody>
          <a:bodyPr/>
          <a:lstStyle/>
          <a:p>
            <a:fld id="{2ABFE52A-2B87-D246-B2C7-26CA6ACE1A6C}" type="slidenum">
              <a:rPr lang="en-US" smtClean="0"/>
              <a:t>‹#›</a:t>
            </a:fld>
            <a:endParaRPr lang="en-US"/>
          </a:p>
        </p:txBody>
      </p:sp>
    </p:spTree>
    <p:extLst>
      <p:ext uri="{BB962C8B-B14F-4D97-AF65-F5344CB8AC3E}">
        <p14:creationId xmlns:p14="http://schemas.microsoft.com/office/powerpoint/2010/main" val="49653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566074-2B06-712E-B5FA-B73A4DA9BC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A8C047-672F-A149-2D22-812D96ACC3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ED4462-8983-9FEC-AD65-627EEBDBBB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09A9EF-9508-F84E-BAFC-79CA034B2F3F}" type="datetimeFigureOut">
              <a:rPr lang="en-US" smtClean="0"/>
              <a:t>2/10/26</a:t>
            </a:fld>
            <a:endParaRPr lang="en-US"/>
          </a:p>
        </p:txBody>
      </p:sp>
      <p:sp>
        <p:nvSpPr>
          <p:cNvPr id="5" name="Footer Placeholder 4">
            <a:extLst>
              <a:ext uri="{FF2B5EF4-FFF2-40B4-BE49-F238E27FC236}">
                <a16:creationId xmlns:a16="http://schemas.microsoft.com/office/drawing/2014/main" id="{869C85F5-BEAF-06D0-0E80-F2754B40E8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38DC704-A53F-CC7B-EA70-7A90D0DB0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BFE52A-2B87-D246-B2C7-26CA6ACE1A6C}" type="slidenum">
              <a:rPr lang="en-US" smtClean="0"/>
              <a:t>‹#›</a:t>
            </a:fld>
            <a:endParaRPr lang="en-US"/>
          </a:p>
        </p:txBody>
      </p:sp>
    </p:spTree>
    <p:extLst>
      <p:ext uri="{BB962C8B-B14F-4D97-AF65-F5344CB8AC3E}">
        <p14:creationId xmlns:p14="http://schemas.microsoft.com/office/powerpoint/2010/main" val="971491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microsoft.com/office/2018/10/relationships/comments" Target="../comments/modernComment_100_2851883E.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ity with trees and a cloudy sky&#10;&#10;AI-generated content may be incorrect.">
            <a:extLst>
              <a:ext uri="{FF2B5EF4-FFF2-40B4-BE49-F238E27FC236}">
                <a16:creationId xmlns:a16="http://schemas.microsoft.com/office/drawing/2014/main" id="{304E4B41-AF05-70B6-A84E-3F68F7035CB0}"/>
              </a:ext>
            </a:extLst>
          </p:cNvPr>
          <p:cNvPicPr>
            <a:picLocks noChangeAspect="1"/>
          </p:cNvPicPr>
          <p:nvPr/>
        </p:nvPicPr>
        <p:blipFill>
          <a:blip r:embed="rId3"/>
          <a:stretch>
            <a:fillRect/>
          </a:stretch>
        </p:blipFill>
        <p:spPr>
          <a:xfrm>
            <a:off x="4065331" y="1058779"/>
            <a:ext cx="8126669" cy="5803742"/>
          </a:xfrm>
          <a:prstGeom prst="rect">
            <a:avLst/>
          </a:prstGeom>
        </p:spPr>
      </p:pic>
      <p:pic>
        <p:nvPicPr>
          <p:cNvPr id="5" name="Picture 4">
            <a:extLst>
              <a:ext uri="{FF2B5EF4-FFF2-40B4-BE49-F238E27FC236}">
                <a16:creationId xmlns:a16="http://schemas.microsoft.com/office/drawing/2014/main" id="{8E80A139-6AEB-3650-EF11-94E81F8B8584}"/>
              </a:ext>
            </a:extLst>
          </p:cNvPr>
          <p:cNvPicPr>
            <a:picLocks noChangeAspect="1"/>
          </p:cNvPicPr>
          <p:nvPr/>
        </p:nvPicPr>
        <p:blipFill>
          <a:blip r:embed="rId4"/>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E95AC5B1-7D54-4E0C-9E9C-DD2A315764E6}"/>
              </a:ext>
            </a:extLst>
          </p:cNvPr>
          <p:cNvSpPr txBox="1"/>
          <p:nvPr/>
        </p:nvSpPr>
        <p:spPr>
          <a:xfrm>
            <a:off x="174813" y="4263620"/>
            <a:ext cx="5632429" cy="1508105"/>
          </a:xfrm>
          <a:prstGeom prst="rect">
            <a:avLst/>
          </a:prstGeom>
          <a:noFill/>
        </p:spPr>
        <p:txBody>
          <a:bodyPr wrap="square" lIns="251999">
            <a:spAutoFit/>
          </a:bodyPr>
          <a:lstStyle/>
          <a:p>
            <a:r>
              <a:rPr lang="en-GB" sz="3200" b="1" dirty="0">
                <a:solidFill>
                  <a:schemeClr val="bg1"/>
                </a:solidFill>
                <a:latin typeface="Helvetica" pitchFamily="2" charset="0"/>
                <a:ea typeface="Tahoma" panose="020B0604030504040204" pitchFamily="34" charset="0"/>
                <a:cs typeface="Tahoma" panose="020B0604030504040204" pitchFamily="34" charset="0"/>
              </a:rPr>
              <a:t>SETAC Journals</a:t>
            </a:r>
            <a:endParaRPr lang="en-GB" sz="2000" b="1" dirty="0">
              <a:solidFill>
                <a:schemeClr val="bg1"/>
              </a:solidFill>
              <a:latin typeface="Helvetica" pitchFamily="2" charset="0"/>
              <a:ea typeface="Tahoma" panose="020B0604030504040204" pitchFamily="34" charset="0"/>
              <a:cs typeface="Tahoma" panose="020B0604030504040204" pitchFamily="34" charset="0"/>
            </a:endParaRPr>
          </a:p>
          <a:p>
            <a:endParaRPr lang="en-GB" sz="2000" b="1" dirty="0">
              <a:solidFill>
                <a:schemeClr val="bg1"/>
              </a:solidFill>
              <a:latin typeface="Helvetica" pitchFamily="2" charset="0"/>
              <a:ea typeface="Tahoma" panose="020B0604030504040204" pitchFamily="34" charset="0"/>
              <a:cs typeface="Tahoma" panose="020B0604030504040204" pitchFamily="34" charset="0"/>
            </a:endParaRPr>
          </a:p>
          <a:p>
            <a:r>
              <a:rPr lang="en-GB" sz="2000" b="0" dirty="0">
                <a:solidFill>
                  <a:schemeClr val="bg1"/>
                </a:solidFill>
                <a:latin typeface="Helvetica" pitchFamily="2" charset="0"/>
                <a:ea typeface="Tahoma" panose="020B0604030504040204" pitchFamily="34" charset="0"/>
                <a:cs typeface="Tahoma" panose="020B0604030504040204" pitchFamily="34" charset="0"/>
              </a:rPr>
              <a:t>Proudly contributing to Environmental Quality Through Science®</a:t>
            </a:r>
          </a:p>
        </p:txBody>
      </p:sp>
    </p:spTree>
    <p:extLst>
      <p:ext uri="{BB962C8B-B14F-4D97-AF65-F5344CB8AC3E}">
        <p14:creationId xmlns:p14="http://schemas.microsoft.com/office/powerpoint/2010/main" val="676431934"/>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262740c-b43a-441d-80de-33770691cbe7" xsi:nil="true"/>
    <lcf76f155ced4ddcb4097134ff3c332f xmlns="b1c4d834-6e73-4b1f-b14d-15b491e2a4c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DEA751B618F24998E4E5DF76627EF6" ma:contentTypeVersion="19" ma:contentTypeDescription="Create a new document." ma:contentTypeScope="" ma:versionID="a708be0ea4105d7955da74445d6c975c">
  <xsd:schema xmlns:xsd="http://www.w3.org/2001/XMLSchema" xmlns:xs="http://www.w3.org/2001/XMLSchema" xmlns:p="http://schemas.microsoft.com/office/2006/metadata/properties" xmlns:ns2="b1c4d834-6e73-4b1f-b14d-15b491e2a4cc" xmlns:ns3="5262740c-b43a-441d-80de-33770691cbe7" targetNamespace="http://schemas.microsoft.com/office/2006/metadata/properties" ma:root="true" ma:fieldsID="4cef4076cd836ff7c18562bc7230a2d2" ns2:_="" ns3:_="">
    <xsd:import namespace="b1c4d834-6e73-4b1f-b14d-15b491e2a4cc"/>
    <xsd:import namespace="5262740c-b43a-441d-80de-33770691cbe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4d834-6e73-4b1f-b14d-15b491e2a4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1715b27-e50d-4aba-aa2f-c9d8256b80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62740c-b43a-441d-80de-33770691cb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e048df2-7bd1-4771-a7a5-28768e4990e2}" ma:internalName="TaxCatchAll" ma:showField="CatchAllData" ma:web="5262740c-b43a-441d-80de-33770691cb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66C1D0F-1F3C-4FF7-9F3E-17962925F02C}">
  <ds:schemaRefs>
    <ds:schemaRef ds:uri="http://www.w3.org/XML/1998/namespace"/>
    <ds:schemaRef ds:uri="http://schemas.openxmlformats.org/package/2006/metadata/core-properties"/>
    <ds:schemaRef ds:uri="http://purl.org/dc/terms/"/>
    <ds:schemaRef ds:uri="http://schemas.microsoft.com/office/2006/documentManagement/types"/>
    <ds:schemaRef ds:uri="http://purl.org/dc/dcmitype/"/>
    <ds:schemaRef ds:uri="http://purl.org/dc/elements/1.1/"/>
    <ds:schemaRef ds:uri="http://schemas.microsoft.com/office/2006/metadata/properties"/>
    <ds:schemaRef ds:uri="b1c4d834-6e73-4b1f-b14d-15b491e2a4cc"/>
    <ds:schemaRef ds:uri="http://schemas.microsoft.com/office/infopath/2007/PartnerControls"/>
    <ds:schemaRef ds:uri="5262740c-b43a-441d-80de-33770691cbe7"/>
  </ds:schemaRefs>
</ds:datastoreItem>
</file>

<file path=customXml/itemProps2.xml><?xml version="1.0" encoding="utf-8"?>
<ds:datastoreItem xmlns:ds="http://schemas.openxmlformats.org/officeDocument/2006/customXml" ds:itemID="{E4246BAC-9BDF-4173-AAA5-AEE0E22C58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4d834-6e73-4b1f-b14d-15b491e2a4cc"/>
    <ds:schemaRef ds:uri="5262740c-b43a-441d-80de-33770691cb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1484D6-D7A6-4D08-B81B-C660EFB0C7A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1232</TotalTime>
  <Words>10</Words>
  <Application>Microsoft Macintosh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Aptos</vt:lpstr>
      <vt:lpstr>Aptos Display</vt:lpstr>
      <vt:lpstr>Arial</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Dusty Kennedy</dc:creator>
  <cp:lastModifiedBy>Dusty Kennedy</cp:lastModifiedBy>
  <cp:revision>5</cp:revision>
  <dcterms:created xsi:type="dcterms:W3CDTF">2024-04-16T21:33:00Z</dcterms:created>
  <dcterms:modified xsi:type="dcterms:W3CDTF">2026-02-10T20:34:47Z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0x010100E9DEA751B618F24998E4E5DF76627EF6</vt:lpwstr>
  </property>
  <property fmtid="{D5CDD505-2E9C-101B-9397-08002B2CF9AE}" pid="3" name="MediaServiceImageTags">
    <vt:lpwstr/>
  </property>
</Properties>
</file>