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s/modernComment_100_8F542E4A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6C5F7B-AD3E-6D82-C0C9-702A686C39AF}" name="Kelly Derom" initials="" userId="S::kelly.derom@setac.org::fea1a2cb-433e-48ea-9474-a64e4554a8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89E"/>
    <a:srgbClr val="DB0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690"/>
  </p:normalViewPr>
  <p:slideViewPr>
    <p:cSldViewPr snapToGrid="0">
      <p:cViewPr varScale="1">
        <p:scale>
          <a:sx n="102" d="100"/>
          <a:sy n="102" d="100"/>
        </p:scale>
        <p:origin x="2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Derom" userId="fea1a2cb-433e-48ea-9474-a64e4554a834" providerId="ADAL" clId="{52157F75-2D7E-4943-93DD-C5EA32B63292}"/>
    <pc:docChg chg="modSld">
      <pc:chgData name="Kelly Derom" userId="fea1a2cb-433e-48ea-9474-a64e4554a834" providerId="ADAL" clId="{52157F75-2D7E-4943-93DD-C5EA32B63292}" dt="2025-01-21T10:54:49.098" v="20" actId="57"/>
      <pc:docMkLst>
        <pc:docMk/>
      </pc:docMkLst>
      <pc:sldChg chg="modSp mod">
        <pc:chgData name="Kelly Derom" userId="fea1a2cb-433e-48ea-9474-a64e4554a834" providerId="ADAL" clId="{52157F75-2D7E-4943-93DD-C5EA32B63292}" dt="2025-01-21T10:53:43.332" v="7" actId="255"/>
        <pc:sldMkLst>
          <pc:docMk/>
          <pc:sldMk cId="2404658762" sldId="256"/>
        </pc:sldMkLst>
        <pc:spChg chg="mod">
          <ac:chgData name="Kelly Derom" userId="fea1a2cb-433e-48ea-9474-a64e4554a834" providerId="ADAL" clId="{52157F75-2D7E-4943-93DD-C5EA32B63292}" dt="2025-01-21T10:53:43.332" v="7" actId="255"/>
          <ac:spMkLst>
            <pc:docMk/>
            <pc:sldMk cId="2404658762" sldId="256"/>
            <ac:spMk id="6" creationId="{CE0640E8-C0C0-60D4-DD71-27B8348FC25D}"/>
          </ac:spMkLst>
        </pc:spChg>
      </pc:sldChg>
      <pc:sldChg chg="modSp mod">
        <pc:chgData name="Kelly Derom" userId="fea1a2cb-433e-48ea-9474-a64e4554a834" providerId="ADAL" clId="{52157F75-2D7E-4943-93DD-C5EA32B63292}" dt="2025-01-21T10:54:04.695" v="10" actId="404"/>
        <pc:sldMkLst>
          <pc:docMk/>
          <pc:sldMk cId="1858484876" sldId="258"/>
        </pc:sldMkLst>
        <pc:spChg chg="mod">
          <ac:chgData name="Kelly Derom" userId="fea1a2cb-433e-48ea-9474-a64e4554a834" providerId="ADAL" clId="{52157F75-2D7E-4943-93DD-C5EA32B63292}" dt="2025-01-21T10:54:04.695" v="10" actId="404"/>
          <ac:spMkLst>
            <pc:docMk/>
            <pc:sldMk cId="1858484876" sldId="258"/>
            <ac:spMk id="4" creationId="{40475593-F7FB-5E68-9549-5179D0E38083}"/>
          </ac:spMkLst>
        </pc:spChg>
      </pc:sldChg>
      <pc:sldChg chg="modSp mod">
        <pc:chgData name="Kelly Derom" userId="fea1a2cb-433e-48ea-9474-a64e4554a834" providerId="ADAL" clId="{52157F75-2D7E-4943-93DD-C5EA32B63292}" dt="2025-01-21T10:54:21.677" v="14" actId="404"/>
        <pc:sldMkLst>
          <pc:docMk/>
          <pc:sldMk cId="3033478024" sldId="259"/>
        </pc:sldMkLst>
        <pc:spChg chg="mod">
          <ac:chgData name="Kelly Derom" userId="fea1a2cb-433e-48ea-9474-a64e4554a834" providerId="ADAL" clId="{52157F75-2D7E-4943-93DD-C5EA32B63292}" dt="2025-01-21T10:54:21.677" v="14" actId="404"/>
          <ac:spMkLst>
            <pc:docMk/>
            <pc:sldMk cId="3033478024" sldId="259"/>
            <ac:spMk id="2" creationId="{743EC016-17CD-B512-481D-6A3B3775B173}"/>
          </ac:spMkLst>
        </pc:spChg>
      </pc:sldChg>
      <pc:sldChg chg="modSp mod">
        <pc:chgData name="Kelly Derom" userId="fea1a2cb-433e-48ea-9474-a64e4554a834" providerId="ADAL" clId="{52157F75-2D7E-4943-93DD-C5EA32B63292}" dt="2025-01-21T10:54:49.098" v="20" actId="57"/>
        <pc:sldMkLst>
          <pc:docMk/>
          <pc:sldMk cId="2368640666" sldId="260"/>
        </pc:sldMkLst>
        <pc:spChg chg="mod">
          <ac:chgData name="Kelly Derom" userId="fea1a2cb-433e-48ea-9474-a64e4554a834" providerId="ADAL" clId="{52157F75-2D7E-4943-93DD-C5EA32B63292}" dt="2025-01-21T10:54:49.098" v="20" actId="57"/>
          <ac:spMkLst>
            <pc:docMk/>
            <pc:sldMk cId="2368640666" sldId="260"/>
            <ac:spMk id="2" creationId="{E7B40D38-2EBE-55FD-98B8-2193BAE6A77C}"/>
          </ac:spMkLst>
        </pc:spChg>
      </pc:sldChg>
    </pc:docChg>
  </pc:docChgLst>
</pc:chgInfo>
</file>

<file path=ppt/comments/modernComment_100_8F542E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129606-640F-5044-8E93-2E29032E2533}" authorId="{ED6C5F7B-AD3E-6D82-C0C9-702A686C39AF}" created="2025-01-21T10:55:41.474">
    <pc:sldMkLst xmlns:pc="http://schemas.microsoft.com/office/powerpoint/2013/main/command">
      <pc:docMk/>
      <pc:sldMk cId="2404658762" sldId="256"/>
    </pc:sldMkLst>
    <p188:txBody>
      <a:bodyPr/>
      <a:lstStyle/>
      <a:p>
        <a:r>
          <a:rPr lang="en-BE"/>
          <a:t>Please do not alter the background image. Do not add any other images or graphic elements to the template. Use Tahoma font (Windows and Mac available font). </a:t>
        </a:r>
      </a:p>
    </p188:txBody>
  </p188:cm>
  <p188:cm id="{521BCD92-BA91-364A-87F4-8847CB51B8C0}" authorId="{ED6C5F7B-AD3E-6D82-C0C9-702A686C39AF}" created="2025-01-21T10:56:15.679">
    <pc:sldMkLst xmlns:pc="http://schemas.microsoft.com/office/powerpoint/2013/main/command">
      <pc:docMk/>
      <pc:sldMk cId="2404658762" sldId="256"/>
    </pc:sldMkLst>
    <p188:txBody>
      <a:bodyPr/>
      <a:lstStyle/>
      <a:p>
        <a:r>
          <a:rPr lang="en-BE"/>
          <a:t>To create the final image: File &gt; Export &gt; JPEG file type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're Presen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80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'm Presen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09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're Exhibi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88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're Sponsor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2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5223-8F14-7D46-F43D-6D547AAA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86FE-0A0A-CD13-EE5D-CDB7CF888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9977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0_8F542E4A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0640E8-C0C0-60D4-DD71-27B8348FC25D}"/>
              </a:ext>
            </a:extLst>
          </p:cNvPr>
          <p:cNvSpPr txBox="1"/>
          <p:nvPr/>
        </p:nvSpPr>
        <p:spPr>
          <a:xfrm>
            <a:off x="338328" y="3893558"/>
            <a:ext cx="6252210" cy="2585323"/>
          </a:xfrm>
          <a:prstGeom prst="rect">
            <a:avLst/>
          </a:prstGeom>
          <a:noFill/>
        </p:spPr>
        <p:txBody>
          <a:bodyPr wrap="square" lIns="251999">
            <a:spAutoFit/>
          </a:bodyPr>
          <a:lstStyle/>
          <a:p>
            <a:r>
              <a:rPr lang="en-GB" sz="2200" b="1" dirty="0">
                <a:solidFill>
                  <a:srgbClr val="274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Doe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10:20 CEST | 13 May</a:t>
            </a:r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274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 Doe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11:40 CEST | 14 May</a:t>
            </a:r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274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 (Poster)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Jessie Doe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17:45 CEST | 14 May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587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74BEA-D94C-3C91-5D15-87B35041D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475593-F7FB-5E68-9549-5179D0E38083}"/>
              </a:ext>
            </a:extLst>
          </p:cNvPr>
          <p:cNvSpPr txBox="1"/>
          <p:nvPr/>
        </p:nvSpPr>
        <p:spPr>
          <a:xfrm>
            <a:off x="338328" y="3893558"/>
            <a:ext cx="6252210" cy="1015663"/>
          </a:xfrm>
          <a:prstGeom prst="rect">
            <a:avLst/>
          </a:prstGeom>
          <a:noFill/>
        </p:spPr>
        <p:txBody>
          <a:bodyPr wrap="square" lIns="251999">
            <a:spAutoFit/>
          </a:bodyPr>
          <a:lstStyle/>
          <a:p>
            <a:r>
              <a:rPr lang="en-GB" sz="2200" b="1" dirty="0">
                <a:solidFill>
                  <a:srgbClr val="274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 Doe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10:20 CEST | 14 May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8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3EC016-17CD-B512-481D-6A3B3775B173}"/>
              </a:ext>
            </a:extLst>
          </p:cNvPr>
          <p:cNvSpPr txBox="1"/>
          <p:nvPr/>
        </p:nvSpPr>
        <p:spPr>
          <a:xfrm>
            <a:off x="338328" y="4021574"/>
            <a:ext cx="6252210" cy="1384995"/>
          </a:xfrm>
          <a:prstGeom prst="rect">
            <a:avLst/>
          </a:prstGeom>
          <a:noFill/>
        </p:spPr>
        <p:txBody>
          <a:bodyPr wrap="square" lIns="251999">
            <a:spAutoFit/>
          </a:bodyPr>
          <a:lstStyle/>
          <a:p>
            <a:r>
              <a:rPr lang="en-GB" sz="2400" b="1" dirty="0">
                <a:solidFill>
                  <a:srgbClr val="274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SETAC Journals</a:t>
            </a:r>
          </a:p>
          <a:p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Booth 83</a:t>
            </a:r>
          </a:p>
          <a:p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visit us in the exhibition hall!</a:t>
            </a:r>
          </a:p>
        </p:txBody>
      </p:sp>
    </p:spTree>
    <p:extLst>
      <p:ext uri="{BB962C8B-B14F-4D97-AF65-F5344CB8AC3E}">
        <p14:creationId xmlns:p14="http://schemas.microsoft.com/office/powerpoint/2010/main" val="303347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B40D38-2EBE-55FD-98B8-2193BAE6A77C}"/>
              </a:ext>
            </a:extLst>
          </p:cNvPr>
          <p:cNvSpPr txBox="1"/>
          <p:nvPr/>
        </p:nvSpPr>
        <p:spPr>
          <a:xfrm>
            <a:off x="338328" y="4012430"/>
            <a:ext cx="6492240" cy="1077218"/>
          </a:xfrm>
          <a:prstGeom prst="rect">
            <a:avLst/>
          </a:prstGeom>
          <a:noFill/>
        </p:spPr>
        <p:txBody>
          <a:bodyPr wrap="square" lIns="251999">
            <a:spAutoFit/>
          </a:bodyPr>
          <a:lstStyle/>
          <a:p>
            <a:r>
              <a:rPr lang="en-GB" sz="2400" b="1" dirty="0">
                <a:solidFill>
                  <a:srgbClr val="274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SETAC Journals</a:t>
            </a:r>
          </a:p>
          <a:p>
            <a:r>
              <a:rPr lang="en-GB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Proudly contributing to Environmental Quality Through Science</a:t>
            </a:r>
            <a:r>
              <a:rPr lang="en-GB" sz="2000" b="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en-GB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64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6fb16b929820d7fe92300f0458da2687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de705178face582893fb1d41605670d8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09429d-9096-4590-92b0-f0e8210ee503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E26533-DA14-4A1D-B8D7-4D01D608B769}">
  <ds:schemaRefs>
    <ds:schemaRef ds:uri="5262740c-b43a-441d-80de-33770691cbe7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b1c4d834-6e73-4b1f-b14d-15b491e2a4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A9BDAB-E98C-4B47-9072-DC9432F0BB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5DD279-1884-40CE-A21B-82862DBF58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65</Words>
  <Application>Microsoft Macintosh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Derom</dc:creator>
  <cp:lastModifiedBy>Kelly Derom</cp:lastModifiedBy>
  <cp:revision>1</cp:revision>
  <dcterms:created xsi:type="dcterms:W3CDTF">2025-01-20T12:02:44Z</dcterms:created>
  <dcterms:modified xsi:type="dcterms:W3CDTF">2025-01-21T10:57:37Z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</Properties>
</file>