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4A9450F5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KD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42A"/>
    <a:srgbClr val="8E23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CD0AF3-922E-C842-BCE5-DCF3DFB82D06}" v="3" dt="2024-02-08T14:28:28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6" autoAdjust="0"/>
    <p:restoredTop sz="96245"/>
  </p:normalViewPr>
  <p:slideViewPr>
    <p:cSldViewPr snapToGrid="0">
      <p:cViewPr varScale="1">
        <p:scale>
          <a:sx n="120" d="100"/>
          <a:sy n="120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Derom" userId="fea1a2cb-433e-48ea-9474-a64e4554a834" providerId="ADAL" clId="{18CD0AF3-922E-C842-BCE5-DCF3DFB82D06}"/>
    <pc:docChg chg="custSel modSld modMainMaster">
      <pc:chgData name="Kelly Derom" userId="fea1a2cb-433e-48ea-9474-a64e4554a834" providerId="ADAL" clId="{18CD0AF3-922E-C842-BCE5-DCF3DFB82D06}" dt="2024-02-08T14:28:45.237" v="57" actId="20577"/>
      <pc:docMkLst>
        <pc:docMk/>
      </pc:docMkLst>
      <pc:sldChg chg="modSp mod modCm">
        <pc:chgData name="Kelly Derom" userId="fea1a2cb-433e-48ea-9474-a64e4554a834" providerId="ADAL" clId="{18CD0AF3-922E-C842-BCE5-DCF3DFB82D06}" dt="2024-02-08T14:28:45.237" v="57" actId="20577"/>
        <pc:sldMkLst>
          <pc:docMk/>
          <pc:sldMk cId="1251234037" sldId="256"/>
        </pc:sldMkLst>
        <pc:spChg chg="mod">
          <ac:chgData name="Kelly Derom" userId="fea1a2cb-433e-48ea-9474-a64e4554a834" providerId="ADAL" clId="{18CD0AF3-922E-C842-BCE5-DCF3DFB82D06}" dt="2024-02-08T14:28:45.237" v="57" actId="20577"/>
          <ac:spMkLst>
            <pc:docMk/>
            <pc:sldMk cId="1251234037" sldId="256"/>
            <ac:spMk id="2" creationId="{A8FBB035-1832-EF55-E922-3F4436410F5D}"/>
          </ac:spMkLst>
        </pc:spChg>
        <pc:spChg chg="mod">
          <ac:chgData name="Kelly Derom" userId="fea1a2cb-433e-48ea-9474-a64e4554a834" providerId="ADAL" clId="{18CD0AF3-922E-C842-BCE5-DCF3DFB82D06}" dt="2024-02-08T14:28:37.868" v="30" actId="20577"/>
          <ac:spMkLst>
            <pc:docMk/>
            <pc:sldMk cId="1251234037" sldId="256"/>
            <ac:spMk id="4" creationId="{E9C16009-7154-F19E-697E-5148B8083F8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elly Derom" userId="fea1a2cb-433e-48ea-9474-a64e4554a834" providerId="ADAL" clId="{18CD0AF3-922E-C842-BCE5-DCF3DFB82D06}" dt="2024-02-08T12:04:24.745" v="16" actId="2056"/>
              <pc2:cmMkLst xmlns:pc2="http://schemas.microsoft.com/office/powerpoint/2019/9/main/command">
                <pc:docMk/>
                <pc:sldMk cId="1251234037" sldId="256"/>
                <pc2:cmMk id="{E8BC60B7-A297-284B-8419-A344845912C3}"/>
              </pc2:cmMkLst>
            </pc226:cmChg>
          </p:ext>
        </pc:extLst>
      </pc:sldChg>
      <pc:sldMasterChg chg="modSp">
        <pc:chgData name="Kelly Derom" userId="fea1a2cb-433e-48ea-9474-a64e4554a834" providerId="ADAL" clId="{18CD0AF3-922E-C842-BCE5-DCF3DFB82D06}" dt="2024-02-08T14:28:28.462" v="17" actId="14826"/>
        <pc:sldMasterMkLst>
          <pc:docMk/>
          <pc:sldMasterMk cId="3724950434" sldId="2147483648"/>
        </pc:sldMasterMkLst>
        <pc:picChg chg="mod">
          <ac:chgData name="Kelly Derom" userId="fea1a2cb-433e-48ea-9474-a64e4554a834" providerId="ADAL" clId="{18CD0AF3-922E-C842-BCE5-DCF3DFB82D06}" dt="2024-02-08T14:28:28.462" v="17" actId="14826"/>
          <ac:picMkLst>
            <pc:docMk/>
            <pc:sldMasterMk cId="3724950434" sldId="2147483648"/>
            <ac:picMk id="8" creationId="{26B91F38-201B-3A45-2655-D6B93EC85CD3}"/>
          </ac:picMkLst>
        </pc:picChg>
      </pc:sldMasterChg>
    </pc:docChg>
  </pc:docChgLst>
</pc:chgInfo>
</file>

<file path=ppt/comments/modernComment_100_4A9450F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0E29F80-11A8-43AC-9689-4967316D8BD0}" authorId="{ED6C5F7B-AD3E-6D82-C0C9-702A686C39AF}" created="2023-10-08T05:55:11.425">
    <pc:sldMkLst xmlns:pc="http://schemas.microsoft.com/office/powerpoint/2013/main/command">
      <pc:docMk/>
      <pc:sldMk cId="1251234037" sldId="256"/>
    </pc:sldMkLst>
    <p188:txBody>
      <a:bodyPr/>
      <a:lstStyle/>
      <a:p>
        <a:r>
          <a:rPr lang="nl-BE"/>
          <a:t>Leave the Seville Image or change to a new one: 
- Right click &gt; change background &gt; picture or texture fill &gt; insert image.
- Reposition image by using offset settings. </a:t>
        </a:r>
      </a:p>
    </p188:txBody>
  </p188:cm>
  <p188:cm id="{01AEED23-1613-426D-8DCA-779E84CAE792}" authorId="{ED6C5F7B-AD3E-6D82-C0C9-702A686C39AF}" created="2023-10-08T05:55:22.243">
    <pc:sldMkLst xmlns:pc="http://schemas.microsoft.com/office/powerpoint/2013/main/command">
      <pc:docMk/>
      <pc:sldMk cId="1251234037" sldId="256"/>
    </pc:sldMkLst>
    <p188:pos x="11899900" y="323850"/>
    <p188:txBody>
      <a:bodyPr/>
      <a:lstStyle/>
      <a:p>
        <a:r>
          <a:rPr lang="nl-BE"/>
          <a:t>To create the final image: File &gt; Export &gt; JPEG filetype</a:t>
        </a:r>
      </a:p>
    </p188:txBody>
  </p188:cm>
  <p188:cm id="{E8BC60B7-A297-284B-8419-A344845912C3}" authorId="{ED6C5F7B-AD3E-6D82-C0C9-702A686C39AF}" created="2024-02-08T10:26:19.196">
    <pc:sldMkLst xmlns:pc="http://schemas.microsoft.com/office/powerpoint/2013/main/command">
      <pc:docMk/>
      <pc:sldMk cId="1251234037" sldId="256"/>
    </pc:sldMkLst>
    <p188:pos x="1860550" y="5372100"/>
    <p188:txBody>
      <a:bodyPr/>
      <a:lstStyle/>
      <a:p>
        <a:r>
          <a:rPr lang="en-BE"/>
          <a:t>You can change any text to resemble the message you want to portray (I’m presenting, exhibiting, register today, I’m a course instructor,…). 
Keep text at an absolute minimum. Font is Barlow Condensed (google font).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B2FD497-D0FF-6F9A-754E-0E0B2B027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F7FB1D-C137-251F-C911-186E6D911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B2C7A0-19B1-4F0A-8BCB-10CC5DC18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1F8AAC-A6D8-B189-C683-E41BDD83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382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06B192-9E23-922A-7097-4A4143962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369882-F9F0-ADC0-C60B-A51B620F2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F8B321-A51C-649A-FD74-64D2C6AF0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95342D-8701-4502-880E-80A057A5B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539691-1018-13E2-EAF1-C0D90A4BC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032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4F6762A-A139-7586-61BB-0D6815FC1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08F60FC-BD54-52C0-CF21-5A5DCF0B7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3B196D-BE1B-A81D-B38B-1FBF01E63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883306-CABA-7C1C-8A98-EC89D4A4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F8B00A-5AAB-D8B5-AE9B-8A3EB4E0A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646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FA7013-45E5-D75E-EA98-F11161AA2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E0D980-2DC7-3A7C-6F22-532E4DF1B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C8B890-490B-5853-C6C1-8D5F34FF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939E30-8A85-AD79-9587-D7F824830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99AFB1-CE4E-5D63-97D2-7989AC317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6603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B5B67D-E040-EEBF-1830-B60743F36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BD99DD-F4D4-8BBD-B268-9CF7B73C9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C19AD5-6008-122D-1FE2-737EE5C0B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F0590C-F796-8A04-083F-D7AB18CA2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867C68-E905-24F3-FAF9-81DB1E1F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154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3D8BB-DD2C-1986-EC22-AB3BABB9A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9DAF59-2AAF-3465-7097-37FF11671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C846C9-F4DF-F223-0EB6-AB19C5C17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49E865-3847-92DE-E3FD-2BB01BB8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89DF772-9E69-CB0D-EBDF-8FB6416A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A317F6D-18FD-DA96-299D-4B5D9602F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44064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F8ADAC-1E13-73EF-9A1D-8951C3BFC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30E733-6298-762A-8D1E-431693D09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6FBA36-0790-A960-F877-E75ACE142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8DF726-94DB-5424-F14C-AD0EA61F14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6C7BAC-6413-F931-9000-4D4CCAE7E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FA0B058-2A99-BCF4-5769-D155FC16A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3D2C1BE-9BDF-B2E5-A7BF-4A4CE774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18595B0-73F6-684D-03DB-F4A50635E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516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E7C7C-42CF-6C05-2AC2-50C26612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B6180AE-CBAF-693B-EFCD-3EC72B1AC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179BFEF-A3A3-589B-AE31-D18CB7A1C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A5EE246-EABA-43DE-A86F-DDD61E071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9462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69BD9F-E9D8-49E3-B3C6-8881A2DB6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CE80618-01BC-4DA8-61E9-AF210EE1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FD99D2-9648-C58A-493B-880F307A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451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3D09B7-1AB1-784C-5E86-ECCB0F7D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77B0C4-250D-E334-0B02-E90AB42B9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F52811D-E1A1-E054-793D-A489AB508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FCB447B-2BD9-5A73-74FB-D37E81F03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99C8AA2-27B7-F1C3-4BE1-24FE3B84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D8FC01-308F-0E1A-6FBD-36F1034B6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619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7E086-03EA-3EFA-5262-A66ED129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1773228-745F-C3ED-1F17-1B41F64AA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746E5DC-22BA-89D0-FC6D-D4AE57AB1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7E07D8-B7C9-35E0-B533-7A3306F2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ECEE908-9519-DE46-C25E-A059146AA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683FCF-21DE-F5AA-0D9F-0DF237D9D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146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6B91F38-201B-3A45-2655-D6B93EC85CD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AEE757-020B-564C-649F-A8B862280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4094-C57D-441C-A618-551303093851}" type="datetimeFigureOut">
              <a:rPr lang="nl-BE" smtClean="0"/>
              <a:t>8/02/2024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56A0AA-8649-28B3-0B6E-B54E2861D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40A7C6-BD72-DE75-EB30-88801EB1B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2FBE-0887-48BD-B835-65A9F5EECDB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49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i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2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4A9450F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E9C16009-7154-F19E-697E-5148B8083F8D}"/>
              </a:ext>
            </a:extLst>
          </p:cNvPr>
          <p:cNvSpPr txBox="1">
            <a:spLocks/>
          </p:cNvSpPr>
          <p:nvPr/>
        </p:nvSpPr>
        <p:spPr>
          <a:xfrm>
            <a:off x="419100" y="2337924"/>
            <a:ext cx="6513715" cy="26448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i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en-GB" sz="2500" b="1" i="0" dirty="0">
                <a:effectLst/>
                <a:latin typeface="Barlow Condensed SemiBold" pitchFamily="2" charset="77"/>
              </a:rPr>
              <a:t>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FBB035-1832-EF55-E922-3F4436410F5D}"/>
              </a:ext>
            </a:extLst>
          </p:cNvPr>
          <p:cNvSpPr txBox="1"/>
          <p:nvPr/>
        </p:nvSpPr>
        <p:spPr>
          <a:xfrm>
            <a:off x="419100" y="5593034"/>
            <a:ext cx="508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sz="4000" b="1">
                <a:solidFill>
                  <a:srgbClr val="C0242A"/>
                </a:solidFill>
                <a:latin typeface="Barlow Condensed SemiBold" pitchFamily="2" charset="77"/>
              </a:rPr>
              <a:t>Call to action here. </a:t>
            </a:r>
            <a:endParaRPr lang="en-BE" sz="4000" b="1" dirty="0">
              <a:solidFill>
                <a:srgbClr val="C0242A"/>
              </a:solidFill>
              <a:latin typeface="Barlow Condensed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512340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6fb16b929820d7fe92300f0458da2687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de705178face582893fb1d41605670d8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09429d-9096-4590-92b0-f0e8210ee503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C9EDE4-0243-4699-A1D0-C3F624A7B2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78CB3F-D841-4697-A1B2-EF252C9070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DA55D8-AC84-48DB-8B51-CEBADC119A12}">
  <ds:schemaRefs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5262740c-b43a-441d-80de-33770691cbe7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1c4d834-6e73-4b1f-b14d-15b491e2a4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Barlow Condensed SemiBold</vt:lpstr>
      <vt:lpstr>Calibri</vt:lpstr>
      <vt:lpstr>Tahoma</vt:lpstr>
      <vt:lpstr>Kantoorthema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Kelly Derom</dc:creator>
  <cp:lastModifiedBy>Kelly Derom</cp:lastModifiedBy>
  <cp:revision>2</cp:revision>
  <dcterms:created xsi:type="dcterms:W3CDTF">2023-10-08T05:48:29Z</dcterms:created>
  <dcterms:modified xsi:type="dcterms:W3CDTF">2024-02-08T14:28:49Z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