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30275213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51124-4620-6248-BB56-D7C2939D69F0}" v="8" dt="2025-08-28T06:28:27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94719"/>
  </p:normalViewPr>
  <p:slideViewPr>
    <p:cSldViewPr snapToGrid="0">
      <p:cViewPr>
        <p:scale>
          <a:sx n="20" d="100"/>
          <a:sy n="20" d="100"/>
        </p:scale>
        <p:origin x="3272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rom" userId="fea1a2cb-433e-48ea-9474-a64e4554a834" providerId="ADAL" clId="{C2F03606-4301-56A7-A8F3-BBA6CDE85FD9}"/>
    <pc:docChg chg="undo custSel modSld">
      <pc:chgData name="Kelly Derom" userId="fea1a2cb-433e-48ea-9474-a64e4554a834" providerId="ADAL" clId="{C2F03606-4301-56A7-A8F3-BBA6CDE85FD9}" dt="2025-08-28T06:50:40.889" v="72" actId="1037"/>
      <pc:docMkLst>
        <pc:docMk/>
      </pc:docMkLst>
      <pc:sldChg chg="addSp modSp mod">
        <pc:chgData name="Kelly Derom" userId="fea1a2cb-433e-48ea-9474-a64e4554a834" providerId="ADAL" clId="{C2F03606-4301-56A7-A8F3-BBA6CDE85FD9}" dt="2025-08-28T06:50:40.889" v="72" actId="1037"/>
        <pc:sldMkLst>
          <pc:docMk/>
          <pc:sldMk cId="4095580482" sldId="256"/>
        </pc:sldMkLst>
        <pc:spChg chg="mod">
          <ac:chgData name="Kelly Derom" userId="fea1a2cb-433e-48ea-9474-a64e4554a834" providerId="ADAL" clId="{C2F03606-4301-56A7-A8F3-BBA6CDE85FD9}" dt="2025-08-28T06:50:03.078" v="70" actId="403"/>
          <ac:spMkLst>
            <pc:docMk/>
            <pc:sldMk cId="4095580482" sldId="256"/>
            <ac:spMk id="2" creationId="{20EC48EB-577C-52E0-D3C7-1643F644DC3F}"/>
          </ac:spMkLst>
        </pc:spChg>
        <pc:spChg chg="add mod">
          <ac:chgData name="Kelly Derom" userId="fea1a2cb-433e-48ea-9474-a64e4554a834" providerId="ADAL" clId="{C2F03606-4301-56A7-A8F3-BBA6CDE85FD9}" dt="2025-08-28T06:50:40.889" v="72" actId="1037"/>
          <ac:spMkLst>
            <pc:docMk/>
            <pc:sldMk cId="4095580482" sldId="256"/>
            <ac:spMk id="5" creationId="{E553B71F-262A-22A4-27CF-072CF6ABF92E}"/>
          </ac:spMkLst>
        </pc:spChg>
        <pc:spChg chg="add mod">
          <ac:chgData name="Kelly Derom" userId="fea1a2cb-433e-48ea-9474-a64e4554a834" providerId="ADAL" clId="{C2F03606-4301-56A7-A8F3-BBA6CDE85FD9}" dt="2025-08-28T06:50:27.988" v="71" actId="1037"/>
          <ac:spMkLst>
            <pc:docMk/>
            <pc:sldMk cId="4095580482" sldId="256"/>
            <ac:spMk id="7" creationId="{092E4BC7-5B14-82DD-F246-508C6E2475C7}"/>
          </ac:spMkLst>
        </pc:spChg>
        <pc:spChg chg="mod">
          <ac:chgData name="Kelly Derom" userId="fea1a2cb-433e-48ea-9474-a64e4554a834" providerId="ADAL" clId="{C2F03606-4301-56A7-A8F3-BBA6CDE85FD9}" dt="2025-08-28T06:29:16.385" v="47" actId="1035"/>
          <ac:spMkLst>
            <pc:docMk/>
            <pc:sldMk cId="4095580482" sldId="256"/>
            <ac:spMk id="9" creationId="{6405959B-7213-E1E4-A6A6-C6EF058752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11132"/>
            <a:ext cx="25733931" cy="14914762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501064"/>
            <a:ext cx="22706410" cy="10343147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416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529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80848"/>
            <a:ext cx="6528093" cy="363051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80848"/>
            <a:ext cx="19205838" cy="363051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10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949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80331"/>
            <a:ext cx="26112371" cy="17820361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69280"/>
            <a:ext cx="26112371" cy="9371307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975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404240"/>
            <a:ext cx="12866966" cy="271817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04240"/>
            <a:ext cx="12866966" cy="271817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842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80857"/>
            <a:ext cx="26112371" cy="82804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501820"/>
            <a:ext cx="12807832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48601"/>
            <a:ext cx="12807832" cy="23016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501820"/>
            <a:ext cx="12870909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48601"/>
            <a:ext cx="12870909" cy="23016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845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901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878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8216"/>
            <a:ext cx="15326827" cy="30444362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6287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8216"/>
            <a:ext cx="15326827" cy="30444362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538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80857"/>
            <a:ext cx="26112371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404240"/>
            <a:ext cx="26112371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0D53D7-4F9E-FE40-A72F-AC63C2AE2837}" type="datetimeFigureOut">
              <a:rPr lang="en-BE" smtClean="0"/>
              <a:t>28/08/2025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706598"/>
            <a:ext cx="102178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2BD428-80CC-514E-B142-6041AB8162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0812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48EB-577C-52E0-D3C7-1643F644D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12" y="914400"/>
            <a:ext cx="21214081" cy="2873829"/>
          </a:xfrm>
        </p:spPr>
        <p:txBody>
          <a:bodyPr anchor="ctr">
            <a:normAutofit/>
          </a:bodyPr>
          <a:lstStyle/>
          <a:p>
            <a:pPr algn="l"/>
            <a:r>
              <a:rPr lang="en-BE" sz="8000" b="1" dirty="0">
                <a:solidFill>
                  <a:schemeClr val="bg1"/>
                </a:solidFill>
              </a:rPr>
              <a:t>Your Headline/Title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2D4B0-AD33-CE64-275F-BA557D0EF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8642" y="41742995"/>
            <a:ext cx="22706410" cy="73048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SETAC 9th </a:t>
            </a: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en-GB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Congress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0228F9-FF8E-5CED-6949-754A0C156D6E}"/>
              </a:ext>
            </a:extLst>
          </p:cNvPr>
          <p:cNvSpPr/>
          <p:nvPr/>
        </p:nvSpPr>
        <p:spPr>
          <a:xfrm>
            <a:off x="24241835" y="1244415"/>
            <a:ext cx="3803074" cy="38030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Logo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E6C5F-E984-B745-A03B-0D8F91BF394C}"/>
              </a:ext>
            </a:extLst>
          </p:cNvPr>
          <p:cNvSpPr txBox="1"/>
          <p:nvPr/>
        </p:nvSpPr>
        <p:spPr>
          <a:xfrm>
            <a:off x="1353312" y="4093029"/>
            <a:ext cx="15152914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50"/>
              </a:lnSpc>
              <a:spcAft>
                <a:spcPts val="1500"/>
              </a:spcAft>
              <a:buNone/>
            </a:pPr>
            <a:r>
              <a:rPr lang="en-GB" sz="3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Jane Doe</a:t>
            </a:r>
            <a:r>
              <a:rPr lang="en-GB" sz="32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Affiliation</a:t>
            </a:r>
          </a:p>
          <a:p>
            <a:pPr>
              <a:lnSpc>
                <a:spcPts val="4050"/>
              </a:lnSpc>
              <a:spcAft>
                <a:spcPts val="1500"/>
              </a:spcAft>
              <a:buNone/>
            </a:pPr>
            <a:r>
              <a:rPr lang="en-GB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</a:t>
            </a:r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John Smith, Affiliation; John Doe, Affiliation</a:t>
            </a:r>
            <a:endParaRPr lang="en-GB" sz="320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E4BC7-5B14-82DD-F246-508C6E2475C7}"/>
              </a:ext>
            </a:extLst>
          </p:cNvPr>
          <p:cNvSpPr/>
          <p:nvPr/>
        </p:nvSpPr>
        <p:spPr>
          <a:xfrm>
            <a:off x="20297070" y="6689853"/>
            <a:ext cx="8584713" cy="1508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5D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005DA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D7A98-26B0-86E8-7467-3BCEFB3B0A5A}"/>
              </a:ext>
            </a:extLst>
          </p:cNvPr>
          <p:cNvSpPr/>
          <p:nvPr/>
        </p:nvSpPr>
        <p:spPr>
          <a:xfrm>
            <a:off x="15871371" y="28542343"/>
            <a:ext cx="12997543" cy="11691257"/>
          </a:xfrm>
          <a:prstGeom prst="rect">
            <a:avLst/>
          </a:prstGeom>
          <a:solidFill>
            <a:schemeClr val="bg1"/>
          </a:solidFill>
          <a:ln w="28575">
            <a:solidFill>
              <a:srgbClr val="005D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005DA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5E462-94F9-431D-64EB-3029A735F85C}"/>
              </a:ext>
            </a:extLst>
          </p:cNvPr>
          <p:cNvSpPr txBox="1"/>
          <p:nvPr/>
        </p:nvSpPr>
        <p:spPr>
          <a:xfrm>
            <a:off x="1325556" y="14975901"/>
            <a:ext cx="2689258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5D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5959B-7213-E1E4-A6A6-C6EF058752E9}"/>
              </a:ext>
            </a:extLst>
          </p:cNvPr>
          <p:cNvSpPr txBox="1"/>
          <p:nvPr/>
        </p:nvSpPr>
        <p:spPr>
          <a:xfrm>
            <a:off x="1353312" y="7033454"/>
            <a:ext cx="2689258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5D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Introduction/Background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182F3-9E32-57C3-9F89-60F4320DDBAB}"/>
              </a:ext>
            </a:extLst>
          </p:cNvPr>
          <p:cNvSpPr txBox="1"/>
          <p:nvPr/>
        </p:nvSpPr>
        <p:spPr>
          <a:xfrm>
            <a:off x="16506226" y="29403116"/>
            <a:ext cx="4726902" cy="77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5D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3B71F-262A-22A4-27CF-072CF6ABF92E}"/>
              </a:ext>
            </a:extLst>
          </p:cNvPr>
          <p:cNvSpPr txBox="1"/>
          <p:nvPr/>
        </p:nvSpPr>
        <p:spPr>
          <a:xfrm>
            <a:off x="21137207" y="7126093"/>
            <a:ext cx="7099467" cy="766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>
                <a:solidFill>
                  <a:srgbClr val="005D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409558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f5a154306191062c7310f40b628bfff1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42360e786a39dc290d8098cb8cc9a654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e4c110a-28bb-4e68-8878-05955e8e4457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8849C-87AC-40D0-8014-962104CA336B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5262740c-b43a-441d-80de-33770691cbe7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1c4d834-6e73-4b1f-b14d-15b491e2a4cc"/>
  </ds:schemaRefs>
</ds:datastoreItem>
</file>

<file path=customXml/itemProps2.xml><?xml version="1.0" encoding="utf-8"?>
<ds:datastoreItem xmlns:ds="http://schemas.openxmlformats.org/officeDocument/2006/customXml" ds:itemID="{C9070488-93B4-4201-ADDF-D140F6824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C4F46-07AE-4F7E-9076-E1933B534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34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Verdana</vt:lpstr>
      <vt:lpstr>Office Theme</vt:lpstr>
      <vt:lpstr>Your Headline/Title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2025-08-27T09:18:55Z</dcterms:created>
  <dcterms:modified xsi:type="dcterms:W3CDTF">2025-08-28T06:50:43Z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