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6900E5F1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FF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CB6EA-63EC-2F44-AC56-36CB2268B2AE}" v="2" dt="2025-12-01T13:50:52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704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omments/modernComment_100_6900E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5A646B-53F9-1D47-A85D-56D1D0C60CAE}" authorId="{ED6C5F7B-AD3E-6D82-C0C9-702A686C39AF}" created="2025-12-01T13:43:03.794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Please do not alter the background image. Do not add any other images or graphic elements to the template.</a:t>
        </a:r>
      </a:p>
    </p188:txBody>
  </p188:cm>
  <p188:cm id="{FB2381E6-53DB-1940-B4DF-91EA24B5FAB8}" authorId="{ED6C5F7B-AD3E-6D82-C0C9-702A686C39AF}" created="2025-12-01T13:43:13.860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To create the final image: File &gt; Export &gt; JPEG file type</a:t>
        </a:r>
      </a:p>
    </p188:txBody>
  </p188:cm>
  <p188:cm id="{5049E16B-2A86-3346-B6E9-7A735A912753}" authorId="{ED6C5F7B-AD3E-6D82-C0C9-702A686C39AF}" created="2025-12-01T13:43:46.9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1666545" sldId="256"/>
      <ac:spMk id="3" creationId="{1B25764D-CF04-072D-C452-6CBB9615550D}"/>
    </ac:deMkLst>
    <p188:txBody>
      <a:bodyPr/>
      <a:lstStyle/>
      <a:p>
        <a:r>
          <a:rPr lang="en-BE"/>
          <a:t> Use Tahoma font (Windows and Mac available font).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0517-FDAD-3C26-741C-723767D95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1ECC4-ABC9-1CBB-3038-B6ECB6971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64BA-7BBE-ED92-F10B-35EE0BAC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3EA3-96D6-D962-94FE-AF066069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29D0-A07E-6521-6F15-BA017D92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8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1CD8-B191-C5AF-397E-A5F3E08A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37E7-79C1-D8C6-7EB2-EAA2523E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E3FF-67AB-35EE-5F5D-F579A9A8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41B7-A5C7-D04B-6676-C6407BE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95AB-252E-FDAB-1282-F4F24BAC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8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FC847-7EB7-F9E1-1EE2-B572DB56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333D3-72FF-B384-F34A-6C2868EB6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787E0-9289-0B4C-5595-D72A985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A736-0034-554C-3100-9756E5D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613C-909A-5ACD-F2EC-97CF904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19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155-73CC-5AA2-46A9-069EE50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7302-6448-23D5-4F79-5AA42416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0300-ACE1-4AD1-834D-883ECBBE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1305-292D-88DC-0406-34B81CD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8F6-86C6-DD36-3B91-BBE992FE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7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C6F5-B79E-475E-C71F-63C6DF7E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66E7-DC95-BB1E-3487-4CED28DB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9F9E-EAFB-ED0D-F095-2D0C9FA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C885-06B4-BC8F-290A-91D1EF6E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3EBF6-A1E6-397C-9C3D-8034DFBD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112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3074-D17F-64D1-88CA-1B0DE61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60C8-741A-4AD7-F35F-C8F66911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26170-B531-CC24-FC9E-932BF4657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8D4F-D740-C7FA-157D-AD70E6BC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DD29-23D8-9145-60B2-99984F81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35B5-1CB1-DC6D-03C5-94DA632A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57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A11C-6985-A312-1272-7961B7A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7165A-D2A2-7333-2D6A-BC2DE80A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BCF3-3465-DEDD-F49B-8FEFFDB9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D71B-E4DF-03FC-FFF1-790C5CD6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7414-DB91-8048-74B0-E26D880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E82FF-E5CE-9D44-46BF-F0E3487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0175-8098-32E8-38A8-E5B6B83D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E0CFE-FBAF-DB5E-9F14-B55F20AF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95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A3CE-DAE3-37D1-3EED-0D251BDC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FE4EE-A71F-DBDF-4C5D-5EC6686F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126CD-ECD4-750F-BD8F-41F204CA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8D7B5-CA8A-E5E1-024F-2053696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3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5280-FD7B-917F-1326-845F3F7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BBAE2-E75F-7954-63BC-714453E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1EA6-8F4C-A521-0550-C80D89E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5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F83B-4151-7992-CFFE-01EAE2CD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0E41-F4D0-F392-0553-C18CB499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43130-ABE5-6C3F-3856-041E777B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C86E-83BD-24FA-6AB3-0F8A6FFE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9F90-21AD-35CF-4C21-EFFEA0D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2F01-C590-B473-924B-B44345A8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23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3B1E-5849-5805-6D83-9715BD0D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05812-DFD5-AF0D-5EE2-39EF4CE29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E4A8-5CA8-E7F0-601E-B2C5116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1CCB-A241-1042-6AA3-199A8A3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4EFFF-8D07-EC8C-EA0F-62574B1E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813A9-4973-97B7-DD53-602CA16F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72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9A340-DEDD-4529-BA33-A7E36F4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B13D9-1A03-4825-639C-589C3396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3B66-9764-FF8A-4258-1D0C06D4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51AE-7122-BCBD-1727-3809D65D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BC3E-CB31-79D6-5ECA-70186EC1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47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6900E5F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25764D-CF04-072D-C452-6CBB9615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8" y="3879272"/>
            <a:ext cx="5458691" cy="2729345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 algn="l"/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18 May</a:t>
            </a:r>
          </a:p>
        </p:txBody>
      </p:sp>
    </p:spTree>
    <p:extLst>
      <p:ext uri="{BB962C8B-B14F-4D97-AF65-F5344CB8AC3E}">
        <p14:creationId xmlns:p14="http://schemas.microsoft.com/office/powerpoint/2010/main" val="1761666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9" ma:contentTypeDescription="Create a new document." ma:contentTypeScope="" ma:versionID="7a0bca35bead2a993b0eeaf969fa79dd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75a99b37b162c91651604e35617d04ef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829B50-53B7-4829-B82B-59381F30C853}"/>
</file>

<file path=customXml/itemProps2.xml><?xml version="1.0" encoding="utf-8"?>
<ds:datastoreItem xmlns:ds="http://schemas.openxmlformats.org/officeDocument/2006/customXml" ds:itemID="{E4703C76-1E55-47E2-9434-2FAF560BB8A2}"/>
</file>

<file path=customXml/itemProps3.xml><?xml version="1.0" encoding="utf-8"?>
<ds:datastoreItem xmlns:ds="http://schemas.openxmlformats.org/officeDocument/2006/customXml" ds:itemID="{5CA748A5-E719-4B76-9CDD-AF33BD84825E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2025-12-01T13:13:15Z</dcterms:created>
  <dcterms:modified xsi:type="dcterms:W3CDTF">2025-12-01T13:50:55Z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</Properties>
</file>