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0_6900E5F1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D6C5F7B-AD3E-6D82-C0C9-702A686C39AF}" name="Kelly Derom" initials="KD" userId="S::kelly.derom@setac.org::fea1a2cb-433e-48ea-9474-a64e4554a83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AA"/>
    <a:srgbClr val="FFA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3CB6EA-63EC-2F44-AC56-36CB2268B2AE}" v="2" dt="2025-12-01T13:50:52.9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47"/>
    <p:restoredTop sz="94704"/>
  </p:normalViewPr>
  <p:slideViewPr>
    <p:cSldViewPr snapToGrid="0">
      <p:cViewPr varScale="1">
        <p:scale>
          <a:sx n="93" d="100"/>
          <a:sy n="93" d="100"/>
        </p:scale>
        <p:origin x="208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11" Type="http://schemas.openxmlformats.org/officeDocument/2006/relationships/customXml" Target="../customXml/item3.xml"/><Relationship Id="rId5" Type="http://schemas.openxmlformats.org/officeDocument/2006/relationships/theme" Target="theme/theme1.xml"/><Relationship Id="rId10" Type="http://schemas.openxmlformats.org/officeDocument/2006/relationships/customXml" Target="../customXml/item2.xml"/><Relationship Id="rId4" Type="http://schemas.openxmlformats.org/officeDocument/2006/relationships/viewProps" Target="viewProps.xml"/><Relationship Id="rId9" Type="http://schemas.openxmlformats.org/officeDocument/2006/relationships/customXml" Target="../customXml/item1.xml"/></Relationships>
</file>

<file path=ppt/comments/modernComment_100_6900E5F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15A646B-53F9-1D47-A85D-56D1D0C60CAE}" authorId="{ED6C5F7B-AD3E-6D82-C0C9-702A686C39AF}" created="2025-12-01T13:43:03.794">
    <pc:sldMkLst xmlns:pc="http://schemas.microsoft.com/office/powerpoint/2013/main/command">
      <pc:docMk/>
      <pc:sldMk cId="1761666545" sldId="256"/>
    </pc:sldMkLst>
    <p188:txBody>
      <a:bodyPr/>
      <a:lstStyle/>
      <a:p>
        <a:r>
          <a:rPr lang="en-BE"/>
          <a:t>Please do not alter the background image. Do not add any other images or graphic elements to the template.</a:t>
        </a:r>
      </a:p>
    </p188:txBody>
  </p188:cm>
  <p188:cm id="{FB2381E6-53DB-1940-B4DF-91EA24B5FAB8}" authorId="{ED6C5F7B-AD3E-6D82-C0C9-702A686C39AF}" created="2025-12-01T13:43:13.860">
    <pc:sldMkLst xmlns:pc="http://schemas.microsoft.com/office/powerpoint/2013/main/command">
      <pc:docMk/>
      <pc:sldMk cId="1761666545" sldId="256"/>
    </pc:sldMkLst>
    <p188:txBody>
      <a:bodyPr/>
      <a:lstStyle/>
      <a:p>
        <a:r>
          <a:rPr lang="en-BE"/>
          <a:t>To create the final image: File &gt; Export &gt; JPEG file type</a:t>
        </a:r>
      </a:p>
    </p188:txBody>
  </p188:cm>
  <p188:cm id="{5049E16B-2A86-3346-B6E9-7A735A912753}" authorId="{ED6C5F7B-AD3E-6D82-C0C9-702A686C39AF}" created="2025-12-01T13:43:46.96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761666545" sldId="256"/>
      <ac:spMk id="3" creationId="{1B25764D-CF04-072D-C452-6CBB9615550D}"/>
    </ac:deMkLst>
    <p188:txBody>
      <a:bodyPr/>
      <a:lstStyle/>
      <a:p>
        <a:r>
          <a:rPr lang="en-BE"/>
          <a:t> Use Tahoma font (Windows and Mac available font). 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F0517-FDAD-3C26-741C-723767D957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A1ECC4-ABC9-1CBB-3038-B6ECB69716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664BA-7BBE-ED92-F10B-35EE0BAC3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73EA3-96D6-D962-94FE-AF066069D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129D0-A07E-6521-6F15-BA017D92B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662852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B1CD8-B191-C5AF-397E-A5F3E08A2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6D37E7-79C1-D8C6-7EB2-EAA2523E2A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CE3FF-67AB-35EE-5F5D-F579A9A87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C141B7-A5C7-D04B-6676-C6407BE06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9395AB-252E-FDAB-1282-F4F24BACD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760845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DFC847-7EB7-F9E1-1EE2-B572DB563B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4333D3-72FF-B384-F34A-6C2868EB6F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1787E0-9289-0B4C-5595-D72A98504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FEA736-0034-554C-3100-9756E5DEF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F2613C-909A-5ACD-F2EC-97CF9048A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741994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21155-73CC-5AA2-46A9-069EE5056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F7302-6448-23D5-4F79-5AA42416B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EE0300-ACE1-4AD1-834D-883ECBBE5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A1305-292D-88DC-0406-34B81CDD8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118F6-86C6-DD36-3B91-BBE992FE8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78718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2C6F5-B79E-475E-C71F-63C6DF7E4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BD66E7-DC95-BB1E-3487-4CED28DBAC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B9F9E-EAFB-ED0D-F095-2D0C9FA39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F5C885-06B4-BC8F-290A-91D1EF6ED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53EBF6-A1E6-397C-9C3D-8034DFBD7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71123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C3074-D17F-64D1-88CA-1B0DE616B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D60C8-741A-4AD7-F35F-C8F66911C8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A26170-B531-CC24-FC9E-932BF46571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FC8D4F-D740-C7FA-157D-AD70E6BC7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16DD29-23D8-9145-60B2-99984F817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7E35B5-1CB1-DC6D-03C5-94DA632A0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75723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7A11C-6985-A312-1272-7961B7A5A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17165A-D2A2-7333-2D6A-BC2DE80A9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C1BCF3-3465-DEDD-F49B-8FEFFDB9FC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9ED71B-E4DF-03FC-FFF1-790C5CD602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067414-DB91-8048-74B0-E26D880D71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6E82FF-E5CE-9D44-46BF-F0E34873C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A50175-8098-32E8-38A8-E5B6B83D9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DE0CFE-FBAF-DB5E-9F14-B55F20AF6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839582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BA3CE-DAE3-37D1-3EED-0D251BDCB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5FE4EE-A71F-DBDF-4C5D-5EC6686F9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7126CD-ECD4-750F-BD8F-41F204CAD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38D7B5-CA8A-E5E1-024F-2053696C3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2373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665280-FD7B-917F-1326-845F3F72A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EBBAE2-E75F-7954-63BC-714453EDA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0A1EA6-8F4C-A521-0550-C80D89EC4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22597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DF83B-4151-7992-CFFE-01EAE2CD6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BB0E41-F4D0-F392-0553-C18CB4993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043130-ABE5-6C3F-3856-041E777B2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2DC86E-83BD-24FA-6AB3-0F8A6FFE0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19F90-21AD-35CF-4C21-EFFEA0DB3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B62F01-C590-B473-924B-B44345A82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92385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63B1E-5849-5805-6D83-9715BD0D5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305812-DFD5-AF0D-5EE2-39EF4CE296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D0E4A8-5CA8-E7F0-601E-B2C5116ACC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371CCB-A241-1042-6AA3-199A8A371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04EFFF-8D07-EC8C-EA0F-62574B1ED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5813A9-4973-97B7-DD53-602CA16FC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97211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29A340-DEDD-4529-BA33-A7E36F463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8B13D9-1A03-4825-639C-589C33961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63B66-9764-FF8A-4258-1D0C06D4DE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B51AE-7122-BCBD-1727-3809D65DA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ADBC3E-CB31-79D6-5ECA-70186EC1B5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9471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8/10/relationships/comments" Target="../comments/modernComment_100_6900E5F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B25764D-CF04-072D-C452-6CBB961555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308" y="3879272"/>
            <a:ext cx="5458691" cy="2729345"/>
          </a:xfrm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rgbClr val="005DA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 Title</a:t>
            </a:r>
          </a:p>
          <a:p>
            <a:pPr algn="l"/>
            <a:r>
              <a:rPr lang="en-GB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John Doe </a:t>
            </a:r>
            <a:r>
              <a:rPr lang="en-GB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| 10:20 CEST | 18 May</a:t>
            </a:r>
          </a:p>
        </p:txBody>
      </p:sp>
    </p:spTree>
    <p:extLst>
      <p:ext uri="{BB962C8B-B14F-4D97-AF65-F5344CB8AC3E}">
        <p14:creationId xmlns:p14="http://schemas.microsoft.com/office/powerpoint/2010/main" val="176166654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DEA751B618F24998E4E5DF76627EF6" ma:contentTypeVersion="19" ma:contentTypeDescription="Create a new document." ma:contentTypeScope="" ma:versionID="7a0bca35bead2a993b0eeaf969fa79dd">
  <xsd:schema xmlns:xsd="http://www.w3.org/2001/XMLSchema" xmlns:xs="http://www.w3.org/2001/XMLSchema" xmlns:p="http://schemas.microsoft.com/office/2006/metadata/properties" xmlns:ns2="b1c4d834-6e73-4b1f-b14d-15b491e2a4cc" xmlns:ns3="5262740c-b43a-441d-80de-33770691cbe7" targetNamespace="http://schemas.microsoft.com/office/2006/metadata/properties" ma:root="true" ma:fieldsID="75a99b37b162c91651604e35617d04ef" ns2:_="" ns3:_="">
    <xsd:import namespace="b1c4d834-6e73-4b1f-b14d-15b491e2a4cc"/>
    <xsd:import namespace="5262740c-b43a-441d-80de-33770691cb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c4d834-6e73-4b1f-b14d-15b491e2a4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1715b27-e50d-4aba-aa2f-c9d8256b8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62740c-b43a-441d-80de-33770691cbe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209429d-9096-4590-92b0-f0e8210ee503}" ma:internalName="TaxCatchAll" ma:showField="CatchAllData" ma:web="5262740c-b43a-441d-80de-33770691cb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262740c-b43a-441d-80de-33770691cbe7" xsi:nil="true"/>
    <lcf76f155ced4ddcb4097134ff3c332f xmlns="b1c4d834-6e73-4b1f-b14d-15b491e2a4c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8829B50-53B7-4829-B82B-59381F30C853}"/>
</file>

<file path=customXml/itemProps2.xml><?xml version="1.0" encoding="utf-8"?>
<ds:datastoreItem xmlns:ds="http://schemas.openxmlformats.org/officeDocument/2006/customXml" ds:itemID="{E4703C76-1E55-47E2-9434-2FAF560BB8A2}"/>
</file>

<file path=customXml/itemProps3.xml><?xml version="1.0" encoding="utf-8"?>
<ds:datastoreItem xmlns:ds="http://schemas.openxmlformats.org/officeDocument/2006/customXml" ds:itemID="{5CA748A5-E719-4B76-9CDD-AF33BD84825E}"/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10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Tahoma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Derom</dc:creator>
  <cp:lastModifiedBy>Kelly Derom</cp:lastModifiedBy>
  <cp:revision>1</cp:revision>
  <dcterms:created xsi:type="dcterms:W3CDTF">2025-12-01T13:13:15Z</dcterms:created>
  <dcterms:modified xsi:type="dcterms:W3CDTF">2025-12-01T13:50:55Z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0x010100E9DEA751B618F24998E4E5DF76627EF6</vt:lpwstr>
  </property>
</Properties>
</file>