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modernComment_100_8F542E4A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6C5F7B-AD3E-6D82-C0C9-702A686C39AF}" name="Kelly Derom" initials="" userId="S::kelly.derom@setac.org::fea1a2cb-433e-48ea-9474-a64e4554a834" providerId="AD"/>
  <p188:author id="{E0F96392-94FE-1349-A82D-1F494BE9BD29}" name="Sabine Barrett" initials="SB" userId="S::sabine.barrett@setac.org::e400ccef-f955-4bf3-afdc-e947bd9bd8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C4A"/>
    <a:srgbClr val="905FBF"/>
    <a:srgbClr val="27489E"/>
    <a:srgbClr val="DB0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D2DE3-0345-2C43-9EB1-DBF386AF019C}" v="16" dt="2025-04-29T18:46:39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5"/>
    <p:restoredTop sz="94694"/>
  </p:normalViewPr>
  <p:slideViewPr>
    <p:cSldViewPr snapToGrid="0">
      <p:cViewPr varScale="1">
        <p:scale>
          <a:sx n="108" d="100"/>
          <a:sy n="108" d="100"/>
        </p:scale>
        <p:origin x="2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arrett" userId="e400ccef-f955-4bf3-afdc-e947bd9bd8d5" providerId="ADAL" clId="{86DD2DE3-0345-2C43-9EB1-DBF386AF019C}"/>
    <pc:docChg chg="undo custSel addSld modSld modMainMaster">
      <pc:chgData name="Sabine Barrett" userId="e400ccef-f955-4bf3-afdc-e947bd9bd8d5" providerId="ADAL" clId="{86DD2DE3-0345-2C43-9EB1-DBF386AF019C}" dt="2025-04-29T18:46:39.032" v="264"/>
      <pc:docMkLst>
        <pc:docMk/>
      </pc:docMkLst>
      <pc:sldChg chg="modSp mod">
        <pc:chgData name="Sabine Barrett" userId="e400ccef-f955-4bf3-afdc-e947bd9bd8d5" providerId="ADAL" clId="{86DD2DE3-0345-2C43-9EB1-DBF386AF019C}" dt="2025-04-29T18:41:36.526" v="254" actId="120"/>
        <pc:sldMkLst>
          <pc:docMk/>
          <pc:sldMk cId="2404658762" sldId="256"/>
        </pc:sldMkLst>
        <pc:spChg chg="mod">
          <ac:chgData name="Sabine Barrett" userId="e400ccef-f955-4bf3-afdc-e947bd9bd8d5" providerId="ADAL" clId="{86DD2DE3-0345-2C43-9EB1-DBF386AF019C}" dt="2025-04-29T18:41:36.526" v="254" actId="120"/>
          <ac:spMkLst>
            <pc:docMk/>
            <pc:sldMk cId="2404658762" sldId="256"/>
            <ac:spMk id="6" creationId="{CE0640E8-C0C0-60D4-DD71-27B8348FC25D}"/>
          </ac:spMkLst>
        </pc:spChg>
      </pc:sldChg>
      <pc:sldChg chg="modSp mod">
        <pc:chgData name="Sabine Barrett" userId="e400ccef-f955-4bf3-afdc-e947bd9bd8d5" providerId="ADAL" clId="{86DD2DE3-0345-2C43-9EB1-DBF386AF019C}" dt="2025-04-29T18:41:31.224" v="253" actId="120"/>
        <pc:sldMkLst>
          <pc:docMk/>
          <pc:sldMk cId="1858484876" sldId="258"/>
        </pc:sldMkLst>
        <pc:spChg chg="mod">
          <ac:chgData name="Sabine Barrett" userId="e400ccef-f955-4bf3-afdc-e947bd9bd8d5" providerId="ADAL" clId="{86DD2DE3-0345-2C43-9EB1-DBF386AF019C}" dt="2025-04-29T18:41:31.224" v="253" actId="120"/>
          <ac:spMkLst>
            <pc:docMk/>
            <pc:sldMk cId="1858484876" sldId="258"/>
            <ac:spMk id="2" creationId="{3C34FA79-4737-144E-FC23-D55441A14079}"/>
          </ac:spMkLst>
        </pc:spChg>
      </pc:sldChg>
      <pc:sldChg chg="modSp mod">
        <pc:chgData name="Sabine Barrett" userId="e400ccef-f955-4bf3-afdc-e947bd9bd8d5" providerId="ADAL" clId="{86DD2DE3-0345-2C43-9EB1-DBF386AF019C}" dt="2025-04-29T18:19:06.182" v="42" actId="20577"/>
        <pc:sldMkLst>
          <pc:docMk/>
          <pc:sldMk cId="3033478024" sldId="259"/>
        </pc:sldMkLst>
        <pc:spChg chg="mod">
          <ac:chgData name="Sabine Barrett" userId="e400ccef-f955-4bf3-afdc-e947bd9bd8d5" providerId="ADAL" clId="{86DD2DE3-0345-2C43-9EB1-DBF386AF019C}" dt="2025-04-29T18:19:06.182" v="42" actId="20577"/>
          <ac:spMkLst>
            <pc:docMk/>
            <pc:sldMk cId="3033478024" sldId="259"/>
            <ac:spMk id="3" creationId="{7EB81E4F-934B-BF05-2AD5-1CD6A20C3FFA}"/>
          </ac:spMkLst>
        </pc:spChg>
      </pc:sldChg>
      <pc:sldChg chg="addSp delSp modSp add mod modClrScheme chgLayout">
        <pc:chgData name="Sabine Barrett" userId="e400ccef-f955-4bf3-afdc-e947bd9bd8d5" providerId="ADAL" clId="{86DD2DE3-0345-2C43-9EB1-DBF386AF019C}" dt="2025-04-29T18:41:23.262" v="252" actId="120"/>
        <pc:sldMkLst>
          <pc:docMk/>
          <pc:sldMk cId="953311590" sldId="261"/>
        </pc:sldMkLst>
        <pc:spChg chg="add mod">
          <ac:chgData name="Sabine Barrett" userId="e400ccef-f955-4bf3-afdc-e947bd9bd8d5" providerId="ADAL" clId="{86DD2DE3-0345-2C43-9EB1-DBF386AF019C}" dt="2025-04-29T18:41:23.262" v="252" actId="120"/>
          <ac:spMkLst>
            <pc:docMk/>
            <pc:sldMk cId="953311590" sldId="261"/>
            <ac:spMk id="2" creationId="{1489AEF8-6C0A-DB7C-7FE2-DB772385B8A9}"/>
          </ac:spMkLst>
        </pc:spChg>
        <pc:spChg chg="del mod">
          <ac:chgData name="Sabine Barrett" userId="e400ccef-f955-4bf3-afdc-e947bd9bd8d5" providerId="ADAL" clId="{86DD2DE3-0345-2C43-9EB1-DBF386AF019C}" dt="2025-04-29T18:27:29.449" v="53" actId="478"/>
          <ac:spMkLst>
            <pc:docMk/>
            <pc:sldMk cId="953311590" sldId="261"/>
            <ac:spMk id="3" creationId="{97FEF2E9-C897-21F1-7E6E-EE815624B2A5}"/>
          </ac:spMkLst>
        </pc:spChg>
      </pc:sldChg>
      <pc:sldMasterChg chg="addSldLayout modSldLayout">
        <pc:chgData name="Sabine Barrett" userId="e400ccef-f955-4bf3-afdc-e947bd9bd8d5" providerId="ADAL" clId="{86DD2DE3-0345-2C43-9EB1-DBF386AF019C}" dt="2025-04-29T18:46:39.032" v="264"/>
        <pc:sldMasterMkLst>
          <pc:docMk/>
          <pc:sldMasterMk cId="2999778595" sldId="2147483648"/>
        </pc:sldMasterMkLst>
        <pc:sldLayoutChg chg="setBg">
          <pc:chgData name="Sabine Barrett" userId="e400ccef-f955-4bf3-afdc-e947bd9bd8d5" providerId="ADAL" clId="{86DD2DE3-0345-2C43-9EB1-DBF386AF019C}" dt="2025-04-29T18:46:08.428" v="256"/>
          <pc:sldLayoutMkLst>
            <pc:docMk/>
            <pc:sldMasterMk cId="2999778595" sldId="2147483648"/>
            <pc:sldLayoutMk cId="3975809765" sldId="2147483649"/>
          </pc:sldLayoutMkLst>
        </pc:sldLayoutChg>
        <pc:sldLayoutChg chg="setBg">
          <pc:chgData name="Sabine Barrett" userId="e400ccef-f955-4bf3-afdc-e947bd9bd8d5" providerId="ADAL" clId="{86DD2DE3-0345-2C43-9EB1-DBF386AF019C}" dt="2025-04-29T18:46:16.180" v="258"/>
          <pc:sldLayoutMkLst>
            <pc:docMk/>
            <pc:sldMasterMk cId="2999778595" sldId="2147483648"/>
            <pc:sldLayoutMk cId="602090218" sldId="2147483650"/>
          </pc:sldLayoutMkLst>
        </pc:sldLayoutChg>
        <pc:sldLayoutChg chg="setBg">
          <pc:chgData name="Sabine Barrett" userId="e400ccef-f955-4bf3-afdc-e947bd9bd8d5" providerId="ADAL" clId="{86DD2DE3-0345-2C43-9EB1-DBF386AF019C}" dt="2025-04-29T18:46:22.328" v="260"/>
          <pc:sldLayoutMkLst>
            <pc:docMk/>
            <pc:sldMasterMk cId="2999778595" sldId="2147483648"/>
            <pc:sldLayoutMk cId="4269881382" sldId="2147483651"/>
          </pc:sldLayoutMkLst>
        </pc:sldLayoutChg>
        <pc:sldLayoutChg chg="setBg">
          <pc:chgData name="Sabine Barrett" userId="e400ccef-f955-4bf3-afdc-e947bd9bd8d5" providerId="ADAL" clId="{86DD2DE3-0345-2C43-9EB1-DBF386AF019C}" dt="2025-04-29T18:46:29.628" v="262"/>
          <pc:sldLayoutMkLst>
            <pc:docMk/>
            <pc:sldMasterMk cId="2999778595" sldId="2147483648"/>
            <pc:sldLayoutMk cId="1136201116" sldId="2147483652"/>
          </pc:sldLayoutMkLst>
        </pc:sldLayoutChg>
        <pc:sldLayoutChg chg="add mod modTransition setBg">
          <pc:chgData name="Sabine Barrett" userId="e400ccef-f955-4bf3-afdc-e947bd9bd8d5" providerId="ADAL" clId="{86DD2DE3-0345-2C43-9EB1-DBF386AF019C}" dt="2025-04-29T18:46:39.032" v="264"/>
          <pc:sldLayoutMkLst>
            <pc:docMk/>
            <pc:sldMasterMk cId="2999778595" sldId="2147483648"/>
            <pc:sldLayoutMk cId="3307548343" sldId="2147483653"/>
          </pc:sldLayoutMkLst>
        </pc:sldLayoutChg>
      </pc:sldMasterChg>
    </pc:docChg>
  </pc:docChgLst>
</pc:chgInfo>
</file>

<file path=ppt/comments/modernComment_100_8F542E4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AE7617-4672-F946-B4E8-1343CDA50263}" authorId="{E0F96392-94FE-1349-A82D-1F494BE9BD29}" created="2025-04-28T21:48:48.847">
    <pc:sldMkLst xmlns:pc="http://schemas.microsoft.com/office/powerpoint/2013/main/command">
      <pc:docMk/>
      <pc:sldMk cId="2404658762" sldId="256"/>
    </pc:sldMkLst>
    <p188:txBody>
      <a:bodyPr/>
      <a:lstStyle/>
      <a:p>
        <a:r>
          <a:rPr lang="en-US"/>
          <a:t>Please do not add any other images or graphic elements to this template. Use Tahoma font (Windows and Mac available font). </a:t>
        </a:r>
      </a:p>
    </p188:txBody>
  </p188:cm>
  <p188:cm id="{5EDDE529-FB77-9040-A417-7D46315A7C81}" authorId="{E0F96392-94FE-1349-A82D-1F494BE9BD29}" created="2025-04-28T21:49:01.852">
    <pc:sldMkLst xmlns:pc="http://schemas.microsoft.com/office/powerpoint/2013/main/command">
      <pc:docMk/>
      <pc:sldMk cId="2404658762" sldId="256"/>
    </pc:sldMkLst>
    <p188:txBody>
      <a:bodyPr/>
      <a:lstStyle/>
      <a:p>
        <a:r>
          <a:rPr lang="en-US"/>
          <a:t>To create the final image: File &gt; Export &gt; JPEG file type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're Presen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80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'm Presen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09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're Exhibi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88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're Sponsor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20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're Sponsor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54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5223-8F14-7D46-F43D-6D547AAA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86FE-0A0A-CD13-EE5D-CDB7CF888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9977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0_8F542E4A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0640E8-C0C0-60D4-DD71-27B8348FC25D}"/>
              </a:ext>
            </a:extLst>
          </p:cNvPr>
          <p:cNvSpPr txBox="1"/>
          <p:nvPr/>
        </p:nvSpPr>
        <p:spPr>
          <a:xfrm>
            <a:off x="5937663" y="3146961"/>
            <a:ext cx="5925786" cy="3711039"/>
          </a:xfrm>
          <a:prstGeom prst="rect">
            <a:avLst/>
          </a:prstGeom>
          <a:noFill/>
        </p:spPr>
        <p:txBody>
          <a:bodyPr wrap="square" lIns="251999" anchor="ctr">
            <a:noAutofit/>
          </a:bodyPr>
          <a:lstStyle/>
          <a:p>
            <a:r>
              <a:rPr lang="en-GB" sz="22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Doe </a:t>
            </a:r>
            <a:r>
              <a:rPr lang="en-GB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11:00 a.m. | 1 October</a:t>
            </a:r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 Doe </a:t>
            </a:r>
            <a:r>
              <a:rPr lang="en-GB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2:40 p.m. | 2 October</a:t>
            </a:r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 (Poster)</a:t>
            </a:r>
          </a:p>
          <a:p>
            <a:r>
              <a:rPr lang="en-GB" b="1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 Smith</a:t>
            </a:r>
            <a:r>
              <a:rPr lang="en-GB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11:00 a.m. | 3 October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587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74BEA-D94C-3C91-5D15-87B35041D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475593-F7FB-5E68-9549-5179D0E38083}"/>
              </a:ext>
            </a:extLst>
          </p:cNvPr>
          <p:cNvSpPr txBox="1"/>
          <p:nvPr/>
        </p:nvSpPr>
        <p:spPr>
          <a:xfrm>
            <a:off x="338328" y="3893558"/>
            <a:ext cx="6252210" cy="1015663"/>
          </a:xfrm>
          <a:prstGeom prst="rect">
            <a:avLst/>
          </a:prstGeom>
          <a:noFill/>
        </p:spPr>
        <p:txBody>
          <a:bodyPr wrap="square" lIns="251999">
            <a:spAutoFit/>
          </a:bodyPr>
          <a:lstStyle/>
          <a:p>
            <a:r>
              <a:rPr lang="en-GB" sz="2200" b="1" dirty="0">
                <a:solidFill>
                  <a:srgbClr val="2748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 Doe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10:20 CEST | 14 May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4FA79-4737-144E-FC23-D55441A14079}"/>
              </a:ext>
            </a:extLst>
          </p:cNvPr>
          <p:cNvSpPr txBox="1"/>
          <p:nvPr/>
        </p:nvSpPr>
        <p:spPr>
          <a:xfrm>
            <a:off x="5937663" y="3146961"/>
            <a:ext cx="5925786" cy="3711039"/>
          </a:xfrm>
          <a:prstGeom prst="rect">
            <a:avLst/>
          </a:prstGeom>
          <a:noFill/>
        </p:spPr>
        <p:txBody>
          <a:bodyPr wrap="square" lIns="251999" anchor="ctr">
            <a:noAutofit/>
          </a:bodyPr>
          <a:lstStyle/>
          <a:p>
            <a:r>
              <a:rPr lang="en-GB" sz="22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Doe </a:t>
            </a:r>
            <a:r>
              <a:rPr lang="en-GB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11:00 a.m. | 1 October</a:t>
            </a:r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 Doe </a:t>
            </a:r>
            <a:r>
              <a:rPr lang="en-GB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2:40 p.m. | 2 October</a:t>
            </a:r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 (Poster)</a:t>
            </a:r>
          </a:p>
          <a:p>
            <a:r>
              <a:rPr lang="en-GB" b="1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 Smith</a:t>
            </a:r>
            <a:r>
              <a:rPr lang="en-GB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11:00 a.m. | 3 October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8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B81E4F-934B-BF05-2AD5-1CD6A20C3FFA}"/>
              </a:ext>
            </a:extLst>
          </p:cNvPr>
          <p:cNvSpPr txBox="1"/>
          <p:nvPr/>
        </p:nvSpPr>
        <p:spPr>
          <a:xfrm>
            <a:off x="6095999" y="3146962"/>
            <a:ext cx="5767449" cy="3443844"/>
          </a:xfrm>
          <a:prstGeom prst="rect">
            <a:avLst/>
          </a:prstGeom>
          <a:noFill/>
        </p:spPr>
        <p:txBody>
          <a:bodyPr wrap="square" lIns="251999" anchor="ctr">
            <a:noAutofit/>
          </a:bodyPr>
          <a:lstStyle/>
          <a:p>
            <a:pPr algn="r">
              <a:lnSpc>
                <a:spcPct val="110000"/>
              </a:lnSpc>
            </a:pPr>
            <a:r>
              <a:rPr lang="en-GB" sz="28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Name</a:t>
            </a:r>
          </a:p>
          <a:p>
            <a:pPr algn="r">
              <a:lnSpc>
                <a:spcPct val="110000"/>
              </a:lnSpc>
              <a:spcAft>
                <a:spcPts val="1800"/>
              </a:spcAft>
            </a:pPr>
            <a:r>
              <a:rPr lang="en-GB" sz="2100" b="1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or Tag Line</a:t>
            </a:r>
            <a:endParaRPr lang="en-GB" sz="2100" b="1" dirty="0">
              <a:solidFill>
                <a:srgbClr val="032C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10000"/>
              </a:lnSpc>
              <a:spcAft>
                <a:spcPts val="1200"/>
              </a:spcAft>
            </a:pPr>
            <a:r>
              <a:rPr lang="en-GB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Catch us at the SETAC World Congress,</a:t>
            </a:r>
            <a:br>
              <a:rPr lang="en-GB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let’s connect!</a:t>
            </a:r>
            <a:endParaRPr lang="en-GB" sz="2100" dirty="0">
              <a:solidFill>
                <a:srgbClr val="032C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7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5E16D8-D3F5-61B1-8ACC-33BBA8DD8089}"/>
              </a:ext>
            </a:extLst>
          </p:cNvPr>
          <p:cNvSpPr txBox="1"/>
          <p:nvPr/>
        </p:nvSpPr>
        <p:spPr>
          <a:xfrm>
            <a:off x="6095999" y="3146961"/>
            <a:ext cx="5767449" cy="3479469"/>
          </a:xfrm>
          <a:prstGeom prst="rect">
            <a:avLst/>
          </a:prstGeom>
          <a:noFill/>
        </p:spPr>
        <p:txBody>
          <a:bodyPr wrap="square" lIns="251999" anchor="ctr">
            <a:noAutofit/>
          </a:bodyPr>
          <a:lstStyle/>
          <a:p>
            <a:pPr algn="r">
              <a:lnSpc>
                <a:spcPct val="110000"/>
              </a:lnSpc>
              <a:spcAft>
                <a:spcPts val="1800"/>
              </a:spcAft>
            </a:pPr>
            <a:r>
              <a:rPr lang="en-GB" sz="28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Name</a:t>
            </a:r>
            <a:endParaRPr lang="en-GB" sz="2100" b="1" dirty="0">
              <a:solidFill>
                <a:srgbClr val="032C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10000"/>
              </a:lnSpc>
              <a:spcAft>
                <a:spcPts val="1200"/>
              </a:spcAft>
            </a:pPr>
            <a:r>
              <a:rPr lang="en-GB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Proudly contributing to </a:t>
            </a:r>
            <a:br>
              <a:rPr lang="en-GB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1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Quality Through Science®.</a:t>
            </a:r>
          </a:p>
        </p:txBody>
      </p:sp>
    </p:spTree>
    <p:extLst>
      <p:ext uri="{BB962C8B-B14F-4D97-AF65-F5344CB8AC3E}">
        <p14:creationId xmlns:p14="http://schemas.microsoft.com/office/powerpoint/2010/main" val="236864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1C924-7A5F-1FED-A9C6-CEC18FC85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89AEF8-6C0A-DB7C-7FE2-DB772385B8A9}"/>
              </a:ext>
            </a:extLst>
          </p:cNvPr>
          <p:cNvSpPr txBox="1"/>
          <p:nvPr/>
        </p:nvSpPr>
        <p:spPr>
          <a:xfrm>
            <a:off x="5937663" y="3146961"/>
            <a:ext cx="5925786" cy="3711039"/>
          </a:xfrm>
          <a:prstGeom prst="rect">
            <a:avLst/>
          </a:prstGeom>
          <a:noFill/>
        </p:spPr>
        <p:txBody>
          <a:bodyPr wrap="square" lIns="251999" anchor="ctr"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b="1" dirty="0">
                <a:solidFill>
                  <a:srgbClr val="905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your abstract to our session!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b="1" dirty="0">
                <a:solidFill>
                  <a:srgbClr val="032C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 This Text With the Session Title Using Title Case</a:t>
            </a:r>
          </a:p>
          <a:p>
            <a:r>
              <a:rPr lang="en-US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Chairs: </a:t>
            </a:r>
          </a:p>
          <a:p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</a:t>
            </a:r>
            <a:endParaRPr lang="en-GB" sz="1400" dirty="0">
              <a:solidFill>
                <a:srgbClr val="032C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11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A706A3499E424EAA02088A9A3F6D54" ma:contentTypeVersion="17" ma:contentTypeDescription="Create a new document." ma:contentTypeScope="" ma:versionID="81c6f4af91b7c06a924aee2465fb9f7e">
  <xsd:schema xmlns:xsd="http://www.w3.org/2001/XMLSchema" xmlns:xs="http://www.w3.org/2001/XMLSchema" xmlns:p="http://schemas.microsoft.com/office/2006/metadata/properties" xmlns:ns2="d74b902f-d05e-4175-a29f-f507409dcd93" xmlns:ns3="ce309f94-2253-42de-886b-30c06c192a8c" targetNamespace="http://schemas.microsoft.com/office/2006/metadata/properties" ma:root="true" ma:fieldsID="2cdfaf2bf3fb6aff693c3250bf3259f4" ns2:_="" ns3:_="">
    <xsd:import namespace="d74b902f-d05e-4175-a29f-f507409dcd93"/>
    <xsd:import namespace="ce309f94-2253-42de-886b-30c06c192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b902f-d05e-4175-a29f-f507409dc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09f94-2253-42de-886b-30c06c192a8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f88b39-4395-4254-9310-4ef024d6b3a3}" ma:internalName="TaxCatchAll" ma:showField="CatchAllData" ma:web="ce309f94-2253-42de-886b-30c06c192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309f94-2253-42de-886b-30c06c192a8c" xsi:nil="true"/>
    <lcf76f155ced4ddcb4097134ff3c332f xmlns="d74b902f-d05e-4175-a29f-f507409dcd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C22F7D-9534-4894-9D29-457806ED3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4b902f-d05e-4175-a29f-f507409dcd93"/>
    <ds:schemaRef ds:uri="ce309f94-2253-42de-886b-30c06c192a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A9BDAB-E98C-4B47-9072-DC9432F0BB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E26533-DA14-4A1D-B8D7-4D01D608B769}">
  <ds:schemaRefs>
    <ds:schemaRef ds:uri="http://schemas.microsoft.com/office/2006/metadata/properties"/>
    <ds:schemaRef ds:uri="http://www.w3.org/XML/1998/namespace"/>
    <ds:schemaRef ds:uri="ce309f94-2253-42de-886b-30c06c192a8c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d74b902f-d05e-4175-a29f-f507409dcd9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144</Words>
  <Application>Microsoft Macintosh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Derom</dc:creator>
  <cp:lastModifiedBy>Sabine Barrett</cp:lastModifiedBy>
  <cp:revision>3</cp:revision>
  <dcterms:created xsi:type="dcterms:W3CDTF">2025-01-20T12:02:44Z</dcterms:created>
  <dcterms:modified xsi:type="dcterms:W3CDTF">2025-04-29T18:46:39Z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0x010100DFA706A3499E424EAA02088A9A3F6D54</vt:lpwstr>
  </property>
  <property fmtid="{D5CDD505-2E9C-101B-9397-08002B2CF9AE}" pid="3" name="MediaServiceImageTags">
    <vt:lpwstr/>
  </property>
</Properties>
</file>